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handoutMasterIdLst>
    <p:handoutMasterId r:id="rId16"/>
  </p:handoutMasterIdLst>
  <p:sldIdLst>
    <p:sldId id="258" r:id="rId2"/>
    <p:sldId id="435" r:id="rId3"/>
    <p:sldId id="446" r:id="rId4"/>
    <p:sldId id="406" r:id="rId5"/>
    <p:sldId id="431" r:id="rId6"/>
    <p:sldId id="432" r:id="rId7"/>
    <p:sldId id="438" r:id="rId8"/>
    <p:sldId id="439" r:id="rId9"/>
    <p:sldId id="441" r:id="rId10"/>
    <p:sldId id="442" r:id="rId11"/>
    <p:sldId id="445" r:id="rId12"/>
    <p:sldId id="433" r:id="rId13"/>
    <p:sldId id="434" r:id="rId14"/>
  </p:sldIdLst>
  <p:sldSz cx="19799300" cy="360045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4195" userDrawn="1">
          <p15:clr>
            <a:srgbClr val="A4A3A4"/>
          </p15:clr>
        </p15:guide>
        <p15:guide id="4" pos="8323" userDrawn="1">
          <p15:clr>
            <a:srgbClr val="A4A3A4"/>
          </p15:clr>
        </p15:guide>
        <p15:guide id="5" orient="horz" pos="1134">
          <p15:clr>
            <a:srgbClr val="A4A3A4"/>
          </p15:clr>
        </p15:guide>
        <p15:guide id="6" orient="horz" pos="113" userDrawn="1">
          <p15:clr>
            <a:srgbClr val="A4A3A4"/>
          </p15:clr>
        </p15:guide>
        <p15:guide id="7" pos="4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2"/>
    <p:restoredTop sz="93255"/>
  </p:normalViewPr>
  <p:slideViewPr>
    <p:cSldViewPr snapToGrid="0" snapToObjects="1" showGuides="1">
      <p:cViewPr varScale="1">
        <p:scale>
          <a:sx n="62" d="100"/>
          <a:sy n="62" d="100"/>
        </p:scale>
        <p:origin x="106" y="1051"/>
      </p:cViewPr>
      <p:guideLst>
        <p:guide pos="4195"/>
        <p:guide pos="8323"/>
        <p:guide orient="horz" pos="1134"/>
        <p:guide orient="horz" pos="113"/>
        <p:guide pos="42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486076E4-CC01-DF44-A491-7420D0F492D7}" type="datetimeFigureOut">
              <a:rPr lang="en-US" smtClean="0"/>
              <a:t>2/7/2020</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036500A0-D5D6-914C-B5B2-C0008AB98D4A}" type="slidenum">
              <a:rPr lang="en-US" smtClean="0"/>
              <a:t>‹#›</a:t>
            </a:fld>
            <a:endParaRPr lang="en-US"/>
          </a:p>
        </p:txBody>
      </p:sp>
    </p:spTree>
    <p:extLst>
      <p:ext uri="{BB962C8B-B14F-4D97-AF65-F5344CB8AC3E}">
        <p14:creationId xmlns:p14="http://schemas.microsoft.com/office/powerpoint/2010/main" val="1069138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B7D2CE45-4B47-E145-9D55-820CBDA0DD6E}" type="datetimeFigureOut">
              <a:rPr lang="en-US" smtClean="0"/>
              <a:t>2/7/2020</a:t>
            </a:fld>
            <a:endParaRPr lang="en-US"/>
          </a:p>
        </p:txBody>
      </p:sp>
      <p:sp>
        <p:nvSpPr>
          <p:cNvPr id="4" name="Slide Image Placeholder 3"/>
          <p:cNvSpPr>
            <a:spLocks noGrp="1" noRot="1" noChangeAspect="1"/>
          </p:cNvSpPr>
          <p:nvPr>
            <p:ph type="sldImg" idx="2"/>
          </p:nvPr>
        </p:nvSpPr>
        <p:spPr>
          <a:xfrm>
            <a:off x="-1792288" y="857250"/>
            <a:ext cx="12728576"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9CCD145-D692-D045-AF57-E5171FC106D6}" type="slidenum">
              <a:rPr lang="en-US" smtClean="0"/>
              <a:t>‹#›</a:t>
            </a:fld>
            <a:endParaRPr lang="en-US"/>
          </a:p>
        </p:txBody>
      </p:sp>
    </p:spTree>
    <p:extLst>
      <p:ext uri="{BB962C8B-B14F-4D97-AF65-F5344CB8AC3E}">
        <p14:creationId xmlns:p14="http://schemas.microsoft.com/office/powerpoint/2010/main" val="112456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CCD145-D692-D045-AF57-E5171FC106D6}" type="slidenum">
              <a:rPr lang="en-US" smtClean="0"/>
              <a:t>4</a:t>
            </a:fld>
            <a:endParaRPr lang="en-US"/>
          </a:p>
        </p:txBody>
      </p:sp>
    </p:spTree>
    <p:extLst>
      <p:ext uri="{BB962C8B-B14F-4D97-AF65-F5344CB8AC3E}">
        <p14:creationId xmlns:p14="http://schemas.microsoft.com/office/powerpoint/2010/main" val="359674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74913" y="589241"/>
            <a:ext cx="14849475" cy="1253490"/>
          </a:xfrm>
        </p:spPr>
        <p:txBody>
          <a:bodyPr anchor="b"/>
          <a:lstStyle>
            <a:lvl1pPr algn="ctr">
              <a:defRPr sz="3150"/>
            </a:lvl1pPr>
          </a:lstStyle>
          <a:p>
            <a:r>
              <a:rPr lang="en-US"/>
              <a:t>Click to edit Master title style</a:t>
            </a:r>
          </a:p>
        </p:txBody>
      </p:sp>
      <p:sp>
        <p:nvSpPr>
          <p:cNvPr id="3" name="Subtitle 2"/>
          <p:cNvSpPr>
            <a:spLocks noGrp="1"/>
          </p:cNvSpPr>
          <p:nvPr>
            <p:ph type="subTitle" idx="1"/>
          </p:nvPr>
        </p:nvSpPr>
        <p:spPr>
          <a:xfrm>
            <a:off x="2474913" y="1891070"/>
            <a:ext cx="14849475" cy="869275"/>
          </a:xfrm>
        </p:spPr>
        <p:txBody>
          <a:bodyPr/>
          <a:lstStyle>
            <a:lvl1pPr marL="0" indent="0" algn="ctr">
              <a:buNone/>
              <a:defRPr sz="1260"/>
            </a:lvl1pPr>
            <a:lvl2pPr marL="240030" indent="0" algn="ctr">
              <a:buNone/>
              <a:defRPr sz="1050"/>
            </a:lvl2pPr>
            <a:lvl3pPr marL="480060" indent="0" algn="ctr">
              <a:buNone/>
              <a:defRPr sz="945"/>
            </a:lvl3pPr>
            <a:lvl4pPr marL="720090" indent="0" algn="ctr">
              <a:buNone/>
              <a:defRPr sz="840"/>
            </a:lvl4pPr>
            <a:lvl5pPr marL="960120" indent="0" algn="ctr">
              <a:buNone/>
              <a:defRPr sz="840"/>
            </a:lvl5pPr>
            <a:lvl6pPr marL="1200150" indent="0" algn="ctr">
              <a:buNone/>
              <a:defRPr sz="840"/>
            </a:lvl6pPr>
            <a:lvl7pPr marL="1440180" indent="0" algn="ctr">
              <a:buNone/>
              <a:defRPr sz="840"/>
            </a:lvl7pPr>
            <a:lvl8pPr marL="1680210" indent="0" algn="ctr">
              <a:buNone/>
              <a:defRPr sz="840"/>
            </a:lvl8pPr>
            <a:lvl9pPr marL="1920240" indent="0" algn="ctr">
              <a:buNone/>
              <a:defRPr sz="840"/>
            </a:lvl9pPr>
          </a:lstStyle>
          <a:p>
            <a:r>
              <a:rPr lang="en-US"/>
              <a:t>Click to edit Master subtitle style</a:t>
            </a:r>
          </a:p>
        </p:txBody>
      </p:sp>
      <p:sp>
        <p:nvSpPr>
          <p:cNvPr id="4" name="Date Placeholder 3"/>
          <p:cNvSpPr>
            <a:spLocks noGrp="1"/>
          </p:cNvSpPr>
          <p:nvPr>
            <p:ph type="dt" sz="half" idx="10"/>
          </p:nvPr>
        </p:nvSpPr>
        <p:spPr/>
        <p:txBody>
          <a:bodyPr/>
          <a:lstStyle/>
          <a:p>
            <a:fld id="{33F09B6E-C85C-874D-AE60-930F86227EAD}"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7EBB3-58EF-9C44-96C2-509721084E62}" type="slidenum">
              <a:rPr lang="en-US" smtClean="0"/>
              <a:t>‹#›</a:t>
            </a:fld>
            <a:endParaRPr lang="en-US"/>
          </a:p>
        </p:txBody>
      </p:sp>
    </p:spTree>
    <p:extLst>
      <p:ext uri="{BB962C8B-B14F-4D97-AF65-F5344CB8AC3E}">
        <p14:creationId xmlns:p14="http://schemas.microsoft.com/office/powerpoint/2010/main" val="1866686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F09B6E-C85C-874D-AE60-930F86227EAD}"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7EBB3-58EF-9C44-96C2-509721084E62}" type="slidenum">
              <a:rPr lang="en-US" smtClean="0"/>
              <a:t>‹#›</a:t>
            </a:fld>
            <a:endParaRPr lang="en-US"/>
          </a:p>
        </p:txBody>
      </p:sp>
    </p:spTree>
    <p:extLst>
      <p:ext uri="{BB962C8B-B14F-4D97-AF65-F5344CB8AC3E}">
        <p14:creationId xmlns:p14="http://schemas.microsoft.com/office/powerpoint/2010/main" val="1128292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68874" y="191691"/>
            <a:ext cx="4269224" cy="30512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61202" y="191691"/>
            <a:ext cx="12560181" cy="30512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F09B6E-C85C-874D-AE60-930F86227EAD}"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7EBB3-58EF-9C44-96C2-509721084E62}" type="slidenum">
              <a:rPr lang="en-US" smtClean="0"/>
              <a:t>‹#›</a:t>
            </a:fld>
            <a:endParaRPr lang="en-US"/>
          </a:p>
        </p:txBody>
      </p:sp>
    </p:spTree>
    <p:extLst>
      <p:ext uri="{BB962C8B-B14F-4D97-AF65-F5344CB8AC3E}">
        <p14:creationId xmlns:p14="http://schemas.microsoft.com/office/powerpoint/2010/main" val="931108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F09B6E-C85C-874D-AE60-930F86227EAD}"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7EBB3-58EF-9C44-96C2-509721084E62}" type="slidenum">
              <a:rPr lang="en-US" smtClean="0"/>
              <a:t>‹#›</a:t>
            </a:fld>
            <a:endParaRPr lang="en-US"/>
          </a:p>
        </p:txBody>
      </p:sp>
    </p:spTree>
    <p:extLst>
      <p:ext uri="{BB962C8B-B14F-4D97-AF65-F5344CB8AC3E}">
        <p14:creationId xmlns:p14="http://schemas.microsoft.com/office/powerpoint/2010/main" val="80730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0890" y="897613"/>
            <a:ext cx="17076896" cy="1497687"/>
          </a:xfrm>
        </p:spPr>
        <p:txBody>
          <a:bodyPr anchor="b"/>
          <a:lstStyle>
            <a:lvl1pPr>
              <a:defRPr sz="3150"/>
            </a:lvl1pPr>
          </a:lstStyle>
          <a:p>
            <a:r>
              <a:rPr lang="en-US"/>
              <a:t>Click to edit Master title style</a:t>
            </a:r>
          </a:p>
        </p:txBody>
      </p:sp>
      <p:sp>
        <p:nvSpPr>
          <p:cNvPr id="3" name="Text Placeholder 2"/>
          <p:cNvSpPr>
            <a:spLocks noGrp="1"/>
          </p:cNvSpPr>
          <p:nvPr>
            <p:ph type="body" idx="1"/>
          </p:nvPr>
        </p:nvSpPr>
        <p:spPr>
          <a:xfrm>
            <a:off x="1350890" y="2409468"/>
            <a:ext cx="17076896" cy="787598"/>
          </a:xfrm>
        </p:spPr>
        <p:txBody>
          <a:bodyPr/>
          <a:lstStyle>
            <a:lvl1pPr marL="0" indent="0">
              <a:buNone/>
              <a:defRPr sz="1260">
                <a:solidFill>
                  <a:schemeClr val="tx1">
                    <a:tint val="75000"/>
                  </a:schemeClr>
                </a:solidFill>
              </a:defRPr>
            </a:lvl1pPr>
            <a:lvl2pPr marL="240030" indent="0">
              <a:buNone/>
              <a:defRPr sz="1050">
                <a:solidFill>
                  <a:schemeClr val="tx1">
                    <a:tint val="75000"/>
                  </a:schemeClr>
                </a:solidFill>
              </a:defRPr>
            </a:lvl2pPr>
            <a:lvl3pPr marL="480060" indent="0">
              <a:buNone/>
              <a:defRPr sz="945">
                <a:solidFill>
                  <a:schemeClr val="tx1">
                    <a:tint val="75000"/>
                  </a:schemeClr>
                </a:solidFill>
              </a:defRPr>
            </a:lvl3pPr>
            <a:lvl4pPr marL="720090" indent="0">
              <a:buNone/>
              <a:defRPr sz="840">
                <a:solidFill>
                  <a:schemeClr val="tx1">
                    <a:tint val="75000"/>
                  </a:schemeClr>
                </a:solidFill>
              </a:defRPr>
            </a:lvl4pPr>
            <a:lvl5pPr marL="960120" indent="0">
              <a:buNone/>
              <a:defRPr sz="840">
                <a:solidFill>
                  <a:schemeClr val="tx1">
                    <a:tint val="75000"/>
                  </a:schemeClr>
                </a:solidFill>
              </a:defRPr>
            </a:lvl5pPr>
            <a:lvl6pPr marL="1200150" indent="0">
              <a:buNone/>
              <a:defRPr sz="840">
                <a:solidFill>
                  <a:schemeClr val="tx1">
                    <a:tint val="75000"/>
                  </a:schemeClr>
                </a:solidFill>
              </a:defRPr>
            </a:lvl6pPr>
            <a:lvl7pPr marL="1440180" indent="0">
              <a:buNone/>
              <a:defRPr sz="840">
                <a:solidFill>
                  <a:schemeClr val="tx1">
                    <a:tint val="75000"/>
                  </a:schemeClr>
                </a:solidFill>
              </a:defRPr>
            </a:lvl7pPr>
            <a:lvl8pPr marL="1680210" indent="0">
              <a:buNone/>
              <a:defRPr sz="840">
                <a:solidFill>
                  <a:schemeClr val="tx1">
                    <a:tint val="75000"/>
                  </a:schemeClr>
                </a:solidFill>
              </a:defRPr>
            </a:lvl8pPr>
            <a:lvl9pPr marL="1920240" indent="0">
              <a:buNone/>
              <a:defRPr sz="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F09B6E-C85C-874D-AE60-930F86227EAD}"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7EBB3-58EF-9C44-96C2-509721084E62}" type="slidenum">
              <a:rPr lang="en-US" smtClean="0"/>
              <a:t>‹#›</a:t>
            </a:fld>
            <a:endParaRPr lang="en-US"/>
          </a:p>
        </p:txBody>
      </p:sp>
    </p:spTree>
    <p:extLst>
      <p:ext uri="{BB962C8B-B14F-4D97-AF65-F5344CB8AC3E}">
        <p14:creationId xmlns:p14="http://schemas.microsoft.com/office/powerpoint/2010/main" val="583016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61202" y="958453"/>
            <a:ext cx="8414703" cy="2284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023395" y="958453"/>
            <a:ext cx="8414703" cy="2284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F09B6E-C85C-874D-AE60-930F86227EAD}"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7EBB3-58EF-9C44-96C2-509721084E62}" type="slidenum">
              <a:rPr lang="en-US" smtClean="0"/>
              <a:t>‹#›</a:t>
            </a:fld>
            <a:endParaRPr lang="en-US"/>
          </a:p>
        </p:txBody>
      </p:sp>
    </p:spTree>
    <p:extLst>
      <p:ext uri="{BB962C8B-B14F-4D97-AF65-F5344CB8AC3E}">
        <p14:creationId xmlns:p14="http://schemas.microsoft.com/office/powerpoint/2010/main" val="1936859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63781" y="191691"/>
            <a:ext cx="17076896" cy="695921"/>
          </a:xfrm>
        </p:spPr>
        <p:txBody>
          <a:bodyPr/>
          <a:lstStyle/>
          <a:p>
            <a:r>
              <a:rPr lang="en-US"/>
              <a:t>Click to edit Master title style</a:t>
            </a:r>
          </a:p>
        </p:txBody>
      </p:sp>
      <p:sp>
        <p:nvSpPr>
          <p:cNvPr id="3" name="Text Placeholder 2"/>
          <p:cNvSpPr>
            <a:spLocks noGrp="1"/>
          </p:cNvSpPr>
          <p:nvPr>
            <p:ph type="body" idx="1"/>
          </p:nvPr>
        </p:nvSpPr>
        <p:spPr>
          <a:xfrm>
            <a:off x="1363782" y="882610"/>
            <a:ext cx="8376031" cy="432554"/>
          </a:xfrm>
        </p:spPr>
        <p:txBody>
          <a:bodyPr anchor="b"/>
          <a:lstStyle>
            <a:lvl1pPr marL="0" indent="0">
              <a:buNone/>
              <a:defRPr sz="1260" b="1"/>
            </a:lvl1pPr>
            <a:lvl2pPr marL="240030" indent="0">
              <a:buNone/>
              <a:defRPr sz="1050" b="1"/>
            </a:lvl2pPr>
            <a:lvl3pPr marL="480060" indent="0">
              <a:buNone/>
              <a:defRPr sz="945" b="1"/>
            </a:lvl3pPr>
            <a:lvl4pPr marL="720090" indent="0">
              <a:buNone/>
              <a:defRPr sz="840" b="1"/>
            </a:lvl4pPr>
            <a:lvl5pPr marL="960120" indent="0">
              <a:buNone/>
              <a:defRPr sz="840" b="1"/>
            </a:lvl5pPr>
            <a:lvl6pPr marL="1200150" indent="0">
              <a:buNone/>
              <a:defRPr sz="840" b="1"/>
            </a:lvl6pPr>
            <a:lvl7pPr marL="1440180" indent="0">
              <a:buNone/>
              <a:defRPr sz="840" b="1"/>
            </a:lvl7pPr>
            <a:lvl8pPr marL="1680210" indent="0">
              <a:buNone/>
              <a:defRPr sz="840" b="1"/>
            </a:lvl8pPr>
            <a:lvl9pPr marL="1920240" indent="0">
              <a:buNone/>
              <a:defRPr sz="840" b="1"/>
            </a:lvl9pPr>
          </a:lstStyle>
          <a:p>
            <a:pPr lvl="0"/>
            <a:r>
              <a:rPr lang="en-US"/>
              <a:t>Click to edit Master text styles</a:t>
            </a:r>
          </a:p>
        </p:txBody>
      </p:sp>
      <p:sp>
        <p:nvSpPr>
          <p:cNvPr id="4" name="Content Placeholder 3"/>
          <p:cNvSpPr>
            <a:spLocks noGrp="1"/>
          </p:cNvSpPr>
          <p:nvPr>
            <p:ph sz="half" idx="2"/>
          </p:nvPr>
        </p:nvSpPr>
        <p:spPr>
          <a:xfrm>
            <a:off x="1363782" y="1315164"/>
            <a:ext cx="8376031" cy="1934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023396" y="882610"/>
            <a:ext cx="8417281" cy="432554"/>
          </a:xfrm>
        </p:spPr>
        <p:txBody>
          <a:bodyPr anchor="b"/>
          <a:lstStyle>
            <a:lvl1pPr marL="0" indent="0">
              <a:buNone/>
              <a:defRPr sz="1260" b="1"/>
            </a:lvl1pPr>
            <a:lvl2pPr marL="240030" indent="0">
              <a:buNone/>
              <a:defRPr sz="1050" b="1"/>
            </a:lvl2pPr>
            <a:lvl3pPr marL="480060" indent="0">
              <a:buNone/>
              <a:defRPr sz="945" b="1"/>
            </a:lvl3pPr>
            <a:lvl4pPr marL="720090" indent="0">
              <a:buNone/>
              <a:defRPr sz="840" b="1"/>
            </a:lvl4pPr>
            <a:lvl5pPr marL="960120" indent="0">
              <a:buNone/>
              <a:defRPr sz="840" b="1"/>
            </a:lvl5pPr>
            <a:lvl6pPr marL="1200150" indent="0">
              <a:buNone/>
              <a:defRPr sz="840" b="1"/>
            </a:lvl6pPr>
            <a:lvl7pPr marL="1440180" indent="0">
              <a:buNone/>
              <a:defRPr sz="840" b="1"/>
            </a:lvl7pPr>
            <a:lvl8pPr marL="1680210" indent="0">
              <a:buNone/>
              <a:defRPr sz="840" b="1"/>
            </a:lvl8pPr>
            <a:lvl9pPr marL="1920240" indent="0">
              <a:buNone/>
              <a:defRPr sz="840" b="1"/>
            </a:lvl9pPr>
          </a:lstStyle>
          <a:p>
            <a:pPr lvl="0"/>
            <a:r>
              <a:rPr lang="en-US"/>
              <a:t>Click to edit Master text styles</a:t>
            </a:r>
          </a:p>
        </p:txBody>
      </p:sp>
      <p:sp>
        <p:nvSpPr>
          <p:cNvPr id="6" name="Content Placeholder 5"/>
          <p:cNvSpPr>
            <a:spLocks noGrp="1"/>
          </p:cNvSpPr>
          <p:nvPr>
            <p:ph sz="quarter" idx="4"/>
          </p:nvPr>
        </p:nvSpPr>
        <p:spPr>
          <a:xfrm>
            <a:off x="10023396" y="1315164"/>
            <a:ext cx="8417281" cy="1934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F09B6E-C85C-874D-AE60-930F86227EAD}" type="datetimeFigureOut">
              <a:rPr lang="en-US" smtClean="0"/>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7EBB3-58EF-9C44-96C2-509721084E62}" type="slidenum">
              <a:rPr lang="en-US" smtClean="0"/>
              <a:t>‹#›</a:t>
            </a:fld>
            <a:endParaRPr lang="en-US"/>
          </a:p>
        </p:txBody>
      </p:sp>
    </p:spTree>
    <p:extLst>
      <p:ext uri="{BB962C8B-B14F-4D97-AF65-F5344CB8AC3E}">
        <p14:creationId xmlns:p14="http://schemas.microsoft.com/office/powerpoint/2010/main" val="1232848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F09B6E-C85C-874D-AE60-930F86227EAD}" type="datetimeFigureOut">
              <a:rPr lang="en-US" smtClean="0"/>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7EBB3-58EF-9C44-96C2-509721084E62}" type="slidenum">
              <a:rPr lang="en-US" smtClean="0"/>
              <a:t>‹#›</a:t>
            </a:fld>
            <a:endParaRPr lang="en-US"/>
          </a:p>
        </p:txBody>
      </p:sp>
    </p:spTree>
    <p:extLst>
      <p:ext uri="{BB962C8B-B14F-4D97-AF65-F5344CB8AC3E}">
        <p14:creationId xmlns:p14="http://schemas.microsoft.com/office/powerpoint/2010/main" val="1555605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09B6E-C85C-874D-AE60-930F86227EAD}" type="datetimeFigureOut">
              <a:rPr lang="en-US" smtClean="0"/>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7EBB3-58EF-9C44-96C2-509721084E62}" type="slidenum">
              <a:rPr lang="en-US" smtClean="0"/>
              <a:t>‹#›</a:t>
            </a:fld>
            <a:endParaRPr lang="en-US"/>
          </a:p>
        </p:txBody>
      </p:sp>
    </p:spTree>
    <p:extLst>
      <p:ext uri="{BB962C8B-B14F-4D97-AF65-F5344CB8AC3E}">
        <p14:creationId xmlns:p14="http://schemas.microsoft.com/office/powerpoint/2010/main" val="1596845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63782" y="240030"/>
            <a:ext cx="6385789" cy="840105"/>
          </a:xfrm>
        </p:spPr>
        <p:txBody>
          <a:bodyPr anchor="b"/>
          <a:lstStyle>
            <a:lvl1pPr>
              <a:defRPr sz="1680"/>
            </a:lvl1pPr>
          </a:lstStyle>
          <a:p>
            <a:r>
              <a:rPr lang="en-US"/>
              <a:t>Click to edit Master title style</a:t>
            </a:r>
          </a:p>
        </p:txBody>
      </p:sp>
      <p:sp>
        <p:nvSpPr>
          <p:cNvPr id="3" name="Content Placeholder 2"/>
          <p:cNvSpPr>
            <a:spLocks noGrp="1"/>
          </p:cNvSpPr>
          <p:nvPr>
            <p:ph idx="1"/>
          </p:nvPr>
        </p:nvSpPr>
        <p:spPr>
          <a:xfrm>
            <a:off x="8417281" y="518398"/>
            <a:ext cx="10023396" cy="2558653"/>
          </a:xfrm>
        </p:spPr>
        <p:txBody>
          <a:bodyPr/>
          <a:lstStyle>
            <a:lvl1pPr>
              <a:defRPr sz="1680"/>
            </a:lvl1pPr>
            <a:lvl2pPr>
              <a:defRPr sz="1470"/>
            </a:lvl2pPr>
            <a:lvl3pPr>
              <a:defRPr sz="126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63782" y="1080135"/>
            <a:ext cx="6385789" cy="2001084"/>
          </a:xfrm>
        </p:spPr>
        <p:txBody>
          <a:bodyPr/>
          <a:lstStyle>
            <a:lvl1pPr marL="0" indent="0">
              <a:buNone/>
              <a:defRPr sz="840"/>
            </a:lvl1pPr>
            <a:lvl2pPr marL="240030" indent="0">
              <a:buNone/>
              <a:defRPr sz="735"/>
            </a:lvl2pPr>
            <a:lvl3pPr marL="480060" indent="0">
              <a:buNone/>
              <a:defRPr sz="630"/>
            </a:lvl3pPr>
            <a:lvl4pPr marL="720090" indent="0">
              <a:buNone/>
              <a:defRPr sz="525"/>
            </a:lvl4pPr>
            <a:lvl5pPr marL="960120" indent="0">
              <a:buNone/>
              <a:defRPr sz="525"/>
            </a:lvl5pPr>
            <a:lvl6pPr marL="1200150" indent="0">
              <a:buNone/>
              <a:defRPr sz="525"/>
            </a:lvl6pPr>
            <a:lvl7pPr marL="1440180" indent="0">
              <a:buNone/>
              <a:defRPr sz="525"/>
            </a:lvl7pPr>
            <a:lvl8pPr marL="1680210" indent="0">
              <a:buNone/>
              <a:defRPr sz="525"/>
            </a:lvl8pPr>
            <a:lvl9pPr marL="1920240" indent="0">
              <a:buNone/>
              <a:defRPr sz="525"/>
            </a:lvl9pPr>
          </a:lstStyle>
          <a:p>
            <a:pPr lvl="0"/>
            <a:r>
              <a:rPr lang="en-US"/>
              <a:t>Click to edit Master text styles</a:t>
            </a:r>
          </a:p>
        </p:txBody>
      </p:sp>
      <p:sp>
        <p:nvSpPr>
          <p:cNvPr id="5" name="Date Placeholder 4"/>
          <p:cNvSpPr>
            <a:spLocks noGrp="1"/>
          </p:cNvSpPr>
          <p:nvPr>
            <p:ph type="dt" sz="half" idx="10"/>
          </p:nvPr>
        </p:nvSpPr>
        <p:spPr/>
        <p:txBody>
          <a:bodyPr/>
          <a:lstStyle/>
          <a:p>
            <a:fld id="{33F09B6E-C85C-874D-AE60-930F86227EAD}"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7EBB3-58EF-9C44-96C2-509721084E62}" type="slidenum">
              <a:rPr lang="en-US" smtClean="0"/>
              <a:t>‹#›</a:t>
            </a:fld>
            <a:endParaRPr lang="en-US"/>
          </a:p>
        </p:txBody>
      </p:sp>
    </p:spTree>
    <p:extLst>
      <p:ext uri="{BB962C8B-B14F-4D97-AF65-F5344CB8AC3E}">
        <p14:creationId xmlns:p14="http://schemas.microsoft.com/office/powerpoint/2010/main" val="1087434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63782" y="240030"/>
            <a:ext cx="6385789" cy="840105"/>
          </a:xfrm>
        </p:spPr>
        <p:txBody>
          <a:bodyPr anchor="b"/>
          <a:lstStyle>
            <a:lvl1pPr>
              <a:defRPr sz="1680"/>
            </a:lvl1pPr>
          </a:lstStyle>
          <a:p>
            <a:r>
              <a:rPr lang="en-US"/>
              <a:t>Click to edit Master title style</a:t>
            </a:r>
          </a:p>
        </p:txBody>
      </p:sp>
      <p:sp>
        <p:nvSpPr>
          <p:cNvPr id="3" name="Picture Placeholder 2"/>
          <p:cNvSpPr>
            <a:spLocks noGrp="1"/>
          </p:cNvSpPr>
          <p:nvPr>
            <p:ph type="pic" idx="1"/>
          </p:nvPr>
        </p:nvSpPr>
        <p:spPr>
          <a:xfrm>
            <a:off x="8417281" y="518398"/>
            <a:ext cx="10023396" cy="2558653"/>
          </a:xfrm>
        </p:spPr>
        <p:txBody>
          <a:bodyPr/>
          <a:lstStyle>
            <a:lvl1pPr marL="0" indent="0">
              <a:buNone/>
              <a:defRPr sz="1680"/>
            </a:lvl1pPr>
            <a:lvl2pPr marL="240030" indent="0">
              <a:buNone/>
              <a:defRPr sz="1470"/>
            </a:lvl2pPr>
            <a:lvl3pPr marL="480060" indent="0">
              <a:buNone/>
              <a:defRPr sz="1260"/>
            </a:lvl3pPr>
            <a:lvl4pPr marL="720090" indent="0">
              <a:buNone/>
              <a:defRPr sz="1050"/>
            </a:lvl4pPr>
            <a:lvl5pPr marL="960120" indent="0">
              <a:buNone/>
              <a:defRPr sz="1050"/>
            </a:lvl5pPr>
            <a:lvl6pPr marL="1200150" indent="0">
              <a:buNone/>
              <a:defRPr sz="1050"/>
            </a:lvl6pPr>
            <a:lvl7pPr marL="1440180" indent="0">
              <a:buNone/>
              <a:defRPr sz="1050"/>
            </a:lvl7pPr>
            <a:lvl8pPr marL="1680210" indent="0">
              <a:buNone/>
              <a:defRPr sz="1050"/>
            </a:lvl8pPr>
            <a:lvl9pPr marL="1920240" indent="0">
              <a:buNone/>
              <a:defRPr sz="1050"/>
            </a:lvl9pPr>
          </a:lstStyle>
          <a:p>
            <a:endParaRPr lang="en-US"/>
          </a:p>
        </p:txBody>
      </p:sp>
      <p:sp>
        <p:nvSpPr>
          <p:cNvPr id="4" name="Text Placeholder 3"/>
          <p:cNvSpPr>
            <a:spLocks noGrp="1"/>
          </p:cNvSpPr>
          <p:nvPr>
            <p:ph type="body" sz="half" idx="2"/>
          </p:nvPr>
        </p:nvSpPr>
        <p:spPr>
          <a:xfrm>
            <a:off x="1363782" y="1080135"/>
            <a:ext cx="6385789" cy="2001084"/>
          </a:xfrm>
        </p:spPr>
        <p:txBody>
          <a:bodyPr/>
          <a:lstStyle>
            <a:lvl1pPr marL="0" indent="0">
              <a:buNone/>
              <a:defRPr sz="840"/>
            </a:lvl1pPr>
            <a:lvl2pPr marL="240030" indent="0">
              <a:buNone/>
              <a:defRPr sz="735"/>
            </a:lvl2pPr>
            <a:lvl3pPr marL="480060" indent="0">
              <a:buNone/>
              <a:defRPr sz="630"/>
            </a:lvl3pPr>
            <a:lvl4pPr marL="720090" indent="0">
              <a:buNone/>
              <a:defRPr sz="525"/>
            </a:lvl4pPr>
            <a:lvl5pPr marL="960120" indent="0">
              <a:buNone/>
              <a:defRPr sz="525"/>
            </a:lvl5pPr>
            <a:lvl6pPr marL="1200150" indent="0">
              <a:buNone/>
              <a:defRPr sz="525"/>
            </a:lvl6pPr>
            <a:lvl7pPr marL="1440180" indent="0">
              <a:buNone/>
              <a:defRPr sz="525"/>
            </a:lvl7pPr>
            <a:lvl8pPr marL="1680210" indent="0">
              <a:buNone/>
              <a:defRPr sz="525"/>
            </a:lvl8pPr>
            <a:lvl9pPr marL="1920240" indent="0">
              <a:buNone/>
              <a:defRPr sz="525"/>
            </a:lvl9pPr>
          </a:lstStyle>
          <a:p>
            <a:pPr lvl="0"/>
            <a:r>
              <a:rPr lang="en-US"/>
              <a:t>Click to edit Master text styles</a:t>
            </a:r>
          </a:p>
        </p:txBody>
      </p:sp>
      <p:sp>
        <p:nvSpPr>
          <p:cNvPr id="5" name="Date Placeholder 4"/>
          <p:cNvSpPr>
            <a:spLocks noGrp="1"/>
          </p:cNvSpPr>
          <p:nvPr>
            <p:ph type="dt" sz="half" idx="10"/>
          </p:nvPr>
        </p:nvSpPr>
        <p:spPr/>
        <p:txBody>
          <a:bodyPr/>
          <a:lstStyle/>
          <a:p>
            <a:fld id="{33F09B6E-C85C-874D-AE60-930F86227EAD}"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7EBB3-58EF-9C44-96C2-509721084E62}" type="slidenum">
              <a:rPr lang="en-US" smtClean="0"/>
              <a:t>‹#›</a:t>
            </a:fld>
            <a:endParaRPr lang="en-US"/>
          </a:p>
        </p:txBody>
      </p:sp>
    </p:spTree>
    <p:extLst>
      <p:ext uri="{BB962C8B-B14F-4D97-AF65-F5344CB8AC3E}">
        <p14:creationId xmlns:p14="http://schemas.microsoft.com/office/powerpoint/2010/main" val="1420393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61202" y="191691"/>
            <a:ext cx="17076896" cy="6959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61202" y="958453"/>
            <a:ext cx="17076896" cy="22844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61202" y="3337084"/>
            <a:ext cx="4454843" cy="191691"/>
          </a:xfrm>
          <a:prstGeom prst="rect">
            <a:avLst/>
          </a:prstGeom>
        </p:spPr>
        <p:txBody>
          <a:bodyPr vert="horz" lIns="91440" tIns="45720" rIns="91440" bIns="45720" rtlCol="0" anchor="ctr"/>
          <a:lstStyle>
            <a:lvl1pPr algn="l">
              <a:defRPr sz="630">
                <a:solidFill>
                  <a:schemeClr val="tx1">
                    <a:tint val="75000"/>
                  </a:schemeClr>
                </a:solidFill>
              </a:defRPr>
            </a:lvl1pPr>
          </a:lstStyle>
          <a:p>
            <a:fld id="{33F09B6E-C85C-874D-AE60-930F86227EAD}" type="datetimeFigureOut">
              <a:rPr lang="en-US" smtClean="0"/>
              <a:t>2/7/2020</a:t>
            </a:fld>
            <a:endParaRPr lang="en-US"/>
          </a:p>
        </p:txBody>
      </p:sp>
      <p:sp>
        <p:nvSpPr>
          <p:cNvPr id="5" name="Footer Placeholder 4"/>
          <p:cNvSpPr>
            <a:spLocks noGrp="1"/>
          </p:cNvSpPr>
          <p:nvPr>
            <p:ph type="ftr" sz="quarter" idx="3"/>
          </p:nvPr>
        </p:nvSpPr>
        <p:spPr>
          <a:xfrm>
            <a:off x="6558518" y="3337084"/>
            <a:ext cx="6682264" cy="191691"/>
          </a:xfrm>
          <a:prstGeom prst="rect">
            <a:avLst/>
          </a:prstGeom>
        </p:spPr>
        <p:txBody>
          <a:bodyPr vert="horz" lIns="91440" tIns="45720" rIns="91440" bIns="45720" rtlCol="0" anchor="ctr"/>
          <a:lstStyle>
            <a:lvl1pPr algn="ctr">
              <a:defRPr sz="63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983255" y="3337084"/>
            <a:ext cx="4454843" cy="191691"/>
          </a:xfrm>
          <a:prstGeom prst="rect">
            <a:avLst/>
          </a:prstGeom>
        </p:spPr>
        <p:txBody>
          <a:bodyPr vert="horz" lIns="91440" tIns="45720" rIns="91440" bIns="45720" rtlCol="0" anchor="ctr"/>
          <a:lstStyle>
            <a:lvl1pPr algn="r">
              <a:defRPr sz="630">
                <a:solidFill>
                  <a:schemeClr val="tx1">
                    <a:tint val="75000"/>
                  </a:schemeClr>
                </a:solidFill>
              </a:defRPr>
            </a:lvl1pPr>
          </a:lstStyle>
          <a:p>
            <a:fld id="{BF07EBB3-58EF-9C44-96C2-509721084E62}" type="slidenum">
              <a:rPr lang="en-US" smtClean="0"/>
              <a:t>‹#›</a:t>
            </a:fld>
            <a:endParaRPr lang="en-US"/>
          </a:p>
        </p:txBody>
      </p:sp>
    </p:spTree>
    <p:extLst>
      <p:ext uri="{BB962C8B-B14F-4D97-AF65-F5344CB8AC3E}">
        <p14:creationId xmlns:p14="http://schemas.microsoft.com/office/powerpoint/2010/main" val="1439836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480060" rtl="0" eaLnBrk="1" latinLnBrk="0" hangingPunct="1">
        <a:lnSpc>
          <a:spcPct val="90000"/>
        </a:lnSpc>
        <a:spcBef>
          <a:spcPct val="0"/>
        </a:spcBef>
        <a:buNone/>
        <a:defRPr sz="2310" kern="1200">
          <a:solidFill>
            <a:schemeClr val="tx1"/>
          </a:solidFill>
          <a:latin typeface="+mj-lt"/>
          <a:ea typeface="+mj-ea"/>
          <a:cs typeface="+mj-cs"/>
        </a:defRPr>
      </a:lvl1pPr>
    </p:titleStyle>
    <p:bodyStyle>
      <a:lvl1pPr marL="120015" indent="-120015" algn="l" defTabSz="480060" rtl="0" eaLnBrk="1" latinLnBrk="0" hangingPunct="1">
        <a:lnSpc>
          <a:spcPct val="90000"/>
        </a:lnSpc>
        <a:spcBef>
          <a:spcPts val="525"/>
        </a:spcBef>
        <a:buFont typeface="Arial"/>
        <a:buChar char="•"/>
        <a:defRPr sz="1470" kern="1200">
          <a:solidFill>
            <a:schemeClr val="tx1"/>
          </a:solidFill>
          <a:latin typeface="+mn-lt"/>
          <a:ea typeface="+mn-ea"/>
          <a:cs typeface="+mn-cs"/>
        </a:defRPr>
      </a:lvl1pPr>
      <a:lvl2pPr marL="360045" indent="-120015" algn="l" defTabSz="480060" rtl="0" eaLnBrk="1" latinLnBrk="0" hangingPunct="1">
        <a:lnSpc>
          <a:spcPct val="90000"/>
        </a:lnSpc>
        <a:spcBef>
          <a:spcPts val="263"/>
        </a:spcBef>
        <a:buFont typeface="Arial"/>
        <a:buChar char="•"/>
        <a:defRPr sz="1260" kern="1200">
          <a:solidFill>
            <a:schemeClr val="tx1"/>
          </a:solidFill>
          <a:latin typeface="+mn-lt"/>
          <a:ea typeface="+mn-ea"/>
          <a:cs typeface="+mn-cs"/>
        </a:defRPr>
      </a:lvl2pPr>
      <a:lvl3pPr marL="600075" indent="-120015" algn="l" defTabSz="480060" rtl="0" eaLnBrk="1" latinLnBrk="0" hangingPunct="1">
        <a:lnSpc>
          <a:spcPct val="90000"/>
        </a:lnSpc>
        <a:spcBef>
          <a:spcPts val="263"/>
        </a:spcBef>
        <a:buFont typeface="Arial"/>
        <a:buChar char="•"/>
        <a:defRPr sz="1050" kern="1200">
          <a:solidFill>
            <a:schemeClr val="tx1"/>
          </a:solidFill>
          <a:latin typeface="+mn-lt"/>
          <a:ea typeface="+mn-ea"/>
          <a:cs typeface="+mn-cs"/>
        </a:defRPr>
      </a:lvl3pPr>
      <a:lvl4pPr marL="840105" indent="-120015" algn="l" defTabSz="480060" rtl="0" eaLnBrk="1" latinLnBrk="0" hangingPunct="1">
        <a:lnSpc>
          <a:spcPct val="90000"/>
        </a:lnSpc>
        <a:spcBef>
          <a:spcPts val="263"/>
        </a:spcBef>
        <a:buFont typeface="Arial"/>
        <a:buChar char="•"/>
        <a:defRPr sz="945" kern="1200">
          <a:solidFill>
            <a:schemeClr val="tx1"/>
          </a:solidFill>
          <a:latin typeface="+mn-lt"/>
          <a:ea typeface="+mn-ea"/>
          <a:cs typeface="+mn-cs"/>
        </a:defRPr>
      </a:lvl4pPr>
      <a:lvl5pPr marL="1080135" indent="-120015" algn="l" defTabSz="480060" rtl="0" eaLnBrk="1" latinLnBrk="0" hangingPunct="1">
        <a:lnSpc>
          <a:spcPct val="90000"/>
        </a:lnSpc>
        <a:spcBef>
          <a:spcPts val="263"/>
        </a:spcBef>
        <a:buFont typeface="Arial"/>
        <a:buChar char="•"/>
        <a:defRPr sz="945" kern="1200">
          <a:solidFill>
            <a:schemeClr val="tx1"/>
          </a:solidFill>
          <a:latin typeface="+mn-lt"/>
          <a:ea typeface="+mn-ea"/>
          <a:cs typeface="+mn-cs"/>
        </a:defRPr>
      </a:lvl5pPr>
      <a:lvl6pPr marL="1320165" indent="-120015" algn="l" defTabSz="480060" rtl="0" eaLnBrk="1" latinLnBrk="0" hangingPunct="1">
        <a:lnSpc>
          <a:spcPct val="90000"/>
        </a:lnSpc>
        <a:spcBef>
          <a:spcPts val="263"/>
        </a:spcBef>
        <a:buFont typeface="Arial"/>
        <a:buChar char="•"/>
        <a:defRPr sz="945" kern="1200">
          <a:solidFill>
            <a:schemeClr val="tx1"/>
          </a:solidFill>
          <a:latin typeface="+mn-lt"/>
          <a:ea typeface="+mn-ea"/>
          <a:cs typeface="+mn-cs"/>
        </a:defRPr>
      </a:lvl6pPr>
      <a:lvl7pPr marL="1560195" indent="-120015" algn="l" defTabSz="480060" rtl="0" eaLnBrk="1" latinLnBrk="0" hangingPunct="1">
        <a:lnSpc>
          <a:spcPct val="90000"/>
        </a:lnSpc>
        <a:spcBef>
          <a:spcPts val="263"/>
        </a:spcBef>
        <a:buFont typeface="Arial"/>
        <a:buChar char="•"/>
        <a:defRPr sz="945" kern="1200">
          <a:solidFill>
            <a:schemeClr val="tx1"/>
          </a:solidFill>
          <a:latin typeface="+mn-lt"/>
          <a:ea typeface="+mn-ea"/>
          <a:cs typeface="+mn-cs"/>
        </a:defRPr>
      </a:lvl7pPr>
      <a:lvl8pPr marL="1800225" indent="-120015" algn="l" defTabSz="480060" rtl="0" eaLnBrk="1" latinLnBrk="0" hangingPunct="1">
        <a:lnSpc>
          <a:spcPct val="90000"/>
        </a:lnSpc>
        <a:spcBef>
          <a:spcPts val="263"/>
        </a:spcBef>
        <a:buFont typeface="Arial"/>
        <a:buChar char="•"/>
        <a:defRPr sz="945" kern="1200">
          <a:solidFill>
            <a:schemeClr val="tx1"/>
          </a:solidFill>
          <a:latin typeface="+mn-lt"/>
          <a:ea typeface="+mn-ea"/>
          <a:cs typeface="+mn-cs"/>
        </a:defRPr>
      </a:lvl8pPr>
      <a:lvl9pPr marL="2040255" indent="-120015" algn="l" defTabSz="480060" rtl="0" eaLnBrk="1" latinLnBrk="0" hangingPunct="1">
        <a:lnSpc>
          <a:spcPct val="90000"/>
        </a:lnSpc>
        <a:spcBef>
          <a:spcPts val="263"/>
        </a:spcBef>
        <a:buFont typeface="Arial"/>
        <a:buChar char="•"/>
        <a:defRPr sz="945" kern="1200">
          <a:solidFill>
            <a:schemeClr val="tx1"/>
          </a:solidFill>
          <a:latin typeface="+mn-lt"/>
          <a:ea typeface="+mn-ea"/>
          <a:cs typeface="+mn-cs"/>
        </a:defRPr>
      </a:lvl9pPr>
    </p:bodyStyle>
    <p:otherStyle>
      <a:defPPr>
        <a:defRPr lang="en-US"/>
      </a:defPPr>
      <a:lvl1pPr marL="0" algn="l" defTabSz="480060" rtl="0" eaLnBrk="1" latinLnBrk="0" hangingPunct="1">
        <a:defRPr sz="945" kern="1200">
          <a:solidFill>
            <a:schemeClr val="tx1"/>
          </a:solidFill>
          <a:latin typeface="+mn-lt"/>
          <a:ea typeface="+mn-ea"/>
          <a:cs typeface="+mn-cs"/>
        </a:defRPr>
      </a:lvl1pPr>
      <a:lvl2pPr marL="240030" algn="l" defTabSz="480060" rtl="0" eaLnBrk="1" latinLnBrk="0" hangingPunct="1">
        <a:defRPr sz="945" kern="1200">
          <a:solidFill>
            <a:schemeClr val="tx1"/>
          </a:solidFill>
          <a:latin typeface="+mn-lt"/>
          <a:ea typeface="+mn-ea"/>
          <a:cs typeface="+mn-cs"/>
        </a:defRPr>
      </a:lvl2pPr>
      <a:lvl3pPr marL="480060" algn="l" defTabSz="480060" rtl="0" eaLnBrk="1" latinLnBrk="0" hangingPunct="1">
        <a:defRPr sz="945" kern="1200">
          <a:solidFill>
            <a:schemeClr val="tx1"/>
          </a:solidFill>
          <a:latin typeface="+mn-lt"/>
          <a:ea typeface="+mn-ea"/>
          <a:cs typeface="+mn-cs"/>
        </a:defRPr>
      </a:lvl3pPr>
      <a:lvl4pPr marL="720090" algn="l" defTabSz="480060" rtl="0" eaLnBrk="1" latinLnBrk="0" hangingPunct="1">
        <a:defRPr sz="945" kern="1200">
          <a:solidFill>
            <a:schemeClr val="tx1"/>
          </a:solidFill>
          <a:latin typeface="+mn-lt"/>
          <a:ea typeface="+mn-ea"/>
          <a:cs typeface="+mn-cs"/>
        </a:defRPr>
      </a:lvl4pPr>
      <a:lvl5pPr marL="960120" algn="l" defTabSz="480060" rtl="0" eaLnBrk="1" latinLnBrk="0" hangingPunct="1">
        <a:defRPr sz="945" kern="1200">
          <a:solidFill>
            <a:schemeClr val="tx1"/>
          </a:solidFill>
          <a:latin typeface="+mn-lt"/>
          <a:ea typeface="+mn-ea"/>
          <a:cs typeface="+mn-cs"/>
        </a:defRPr>
      </a:lvl5pPr>
      <a:lvl6pPr marL="1200150" algn="l" defTabSz="480060" rtl="0" eaLnBrk="1" latinLnBrk="0" hangingPunct="1">
        <a:defRPr sz="945" kern="1200">
          <a:solidFill>
            <a:schemeClr val="tx1"/>
          </a:solidFill>
          <a:latin typeface="+mn-lt"/>
          <a:ea typeface="+mn-ea"/>
          <a:cs typeface="+mn-cs"/>
        </a:defRPr>
      </a:lvl6pPr>
      <a:lvl7pPr marL="1440180" algn="l" defTabSz="480060" rtl="0" eaLnBrk="1" latinLnBrk="0" hangingPunct="1">
        <a:defRPr sz="945" kern="1200">
          <a:solidFill>
            <a:schemeClr val="tx1"/>
          </a:solidFill>
          <a:latin typeface="+mn-lt"/>
          <a:ea typeface="+mn-ea"/>
          <a:cs typeface="+mn-cs"/>
        </a:defRPr>
      </a:lvl7pPr>
      <a:lvl8pPr marL="1680210" algn="l" defTabSz="480060" rtl="0" eaLnBrk="1" latinLnBrk="0" hangingPunct="1">
        <a:defRPr sz="945" kern="1200">
          <a:solidFill>
            <a:schemeClr val="tx1"/>
          </a:solidFill>
          <a:latin typeface="+mn-lt"/>
          <a:ea typeface="+mn-ea"/>
          <a:cs typeface="+mn-cs"/>
        </a:defRPr>
      </a:lvl8pPr>
      <a:lvl9pPr marL="1920240" algn="l" defTabSz="480060" rtl="0" eaLnBrk="1" latinLnBrk="0" hangingPunct="1">
        <a:defRPr sz="9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7932B0-40D4-2649-A2B3-32A4C7B261C4}"/>
              </a:ext>
            </a:extLst>
          </p:cNvPr>
          <p:cNvSpPr/>
          <p:nvPr/>
        </p:nvSpPr>
        <p:spPr>
          <a:xfrm>
            <a:off x="6586537" y="1687083"/>
            <a:ext cx="6626225" cy="45720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2FDF5C1-0B6B-0548-B535-9846631D4079}"/>
              </a:ext>
            </a:extLst>
          </p:cNvPr>
          <p:cNvSpPr/>
          <p:nvPr/>
        </p:nvSpPr>
        <p:spPr>
          <a:xfrm>
            <a:off x="6968082" y="1384726"/>
            <a:ext cx="5989525" cy="830997"/>
          </a:xfrm>
          <a:prstGeom prst="rect">
            <a:avLst/>
          </a:prstGeom>
        </p:spPr>
        <p:txBody>
          <a:bodyPr wrap="none">
            <a:spAutoFit/>
          </a:bodyPr>
          <a:lstStyle/>
          <a:p>
            <a:r>
              <a:rPr lang="en-US" sz="4800" b="1" dirty="0">
                <a:solidFill>
                  <a:schemeClr val="bg1"/>
                </a:solidFill>
                <a:latin typeface="Avenir Heavy" panose="02000503020000020003" pitchFamily="2" charset="0"/>
              </a:rPr>
              <a:t>CHURCH IS </a:t>
            </a:r>
            <a:r>
              <a:rPr lang="en-US" sz="4800" b="1" dirty="0">
                <a:solidFill>
                  <a:srgbClr val="FFFF00"/>
                </a:solidFill>
                <a:latin typeface="Avenir Heavy" panose="02000503020000020003" pitchFamily="2" charset="0"/>
              </a:rPr>
              <a:t>FAMILY</a:t>
            </a:r>
            <a:r>
              <a:rPr lang="en-US" sz="4800" b="1" dirty="0">
                <a:solidFill>
                  <a:schemeClr val="bg1"/>
                </a:solidFill>
                <a:latin typeface="Avenir Heavy" panose="02000503020000020003" pitchFamily="2" charset="0"/>
              </a:rPr>
              <a:t> </a:t>
            </a:r>
            <a:endParaRPr lang="en-US" sz="4800" dirty="0"/>
          </a:p>
        </p:txBody>
      </p:sp>
    </p:spTree>
    <p:extLst>
      <p:ext uri="{BB962C8B-B14F-4D97-AF65-F5344CB8AC3E}">
        <p14:creationId xmlns:p14="http://schemas.microsoft.com/office/powerpoint/2010/main" val="2026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C78AAE-2228-9340-B715-67F7ADF24275}"/>
              </a:ext>
            </a:extLst>
          </p:cNvPr>
          <p:cNvSpPr/>
          <p:nvPr/>
        </p:nvSpPr>
        <p:spPr>
          <a:xfrm>
            <a:off x="185524" y="785146"/>
            <a:ext cx="6086725" cy="2123658"/>
          </a:xfrm>
          <a:prstGeom prst="rect">
            <a:avLst/>
          </a:prstGeom>
        </p:spPr>
        <p:txBody>
          <a:bodyPr wrap="square">
            <a:spAutoFit/>
          </a:bodyPr>
          <a:lstStyle/>
          <a:p>
            <a:pPr defTabSz="432000"/>
            <a:r>
              <a:rPr lang="en-US" sz="2200" b="1" dirty="0">
                <a:solidFill>
                  <a:srgbClr val="FFFF00"/>
                </a:solidFill>
                <a:latin typeface="Avenir Heavy" panose="02000503020000020003" pitchFamily="2" charset="0"/>
                <a:ea typeface="billy Medium" pitchFamily="2" charset="-128"/>
                <a:cs typeface="David" panose="020E0502060401010101" pitchFamily="34" charset="-79"/>
              </a:rPr>
              <a:t>ROMANS 12:20-21</a:t>
            </a:r>
          </a:p>
          <a:p>
            <a:pPr defTabSz="432000"/>
            <a:r>
              <a:rPr lang="en-US" sz="2200" b="1" dirty="0">
                <a:solidFill>
                  <a:schemeClr val="bg1"/>
                </a:solidFill>
                <a:latin typeface="Avenir Heavy" panose="02000503020000020003" pitchFamily="2" charset="0"/>
                <a:ea typeface="billy Medium" pitchFamily="2" charset="-128"/>
                <a:cs typeface="David" panose="020E0502060401010101" pitchFamily="34" charset="-79"/>
              </a:rPr>
              <a:t>On the contrary: “If your enemy is hungry, feed him; if he is thirsty, give him something to drink. In doing this, you will heap burning coals on his head.” Do not be overcome by evil, but overcome evil with good.</a:t>
            </a:r>
          </a:p>
        </p:txBody>
      </p:sp>
      <p:sp>
        <p:nvSpPr>
          <p:cNvPr id="16" name="Rectangle 15">
            <a:extLst>
              <a:ext uri="{FF2B5EF4-FFF2-40B4-BE49-F238E27FC236}">
                <a16:creationId xmlns:a16="http://schemas.microsoft.com/office/drawing/2014/main" id="{3337114E-7079-F54A-BD5B-9945559D68F0}"/>
              </a:ext>
            </a:extLst>
          </p:cNvPr>
          <p:cNvSpPr/>
          <p:nvPr/>
        </p:nvSpPr>
        <p:spPr>
          <a:xfrm>
            <a:off x="9327834" y="2510273"/>
            <a:ext cx="2181726"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a:extLst>
              <a:ext uri="{FF2B5EF4-FFF2-40B4-BE49-F238E27FC236}">
                <a16:creationId xmlns:a16="http://schemas.microsoft.com/office/drawing/2014/main" id="{458A2EF5-A270-8443-A093-F34847B052C4}"/>
              </a:ext>
            </a:extLst>
          </p:cNvPr>
          <p:cNvSpPr/>
          <p:nvPr/>
        </p:nvSpPr>
        <p:spPr>
          <a:xfrm>
            <a:off x="8573855" y="1406860"/>
            <a:ext cx="4138864"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Rectangle 17">
            <a:extLst>
              <a:ext uri="{FF2B5EF4-FFF2-40B4-BE49-F238E27FC236}">
                <a16:creationId xmlns:a16="http://schemas.microsoft.com/office/drawing/2014/main" id="{A82A1CBE-AA75-CC43-B5E7-44698D0006E2}"/>
              </a:ext>
            </a:extLst>
          </p:cNvPr>
          <p:cNvSpPr/>
          <p:nvPr/>
        </p:nvSpPr>
        <p:spPr>
          <a:xfrm>
            <a:off x="6655006" y="740955"/>
            <a:ext cx="5496238"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Rectangle 18">
            <a:extLst>
              <a:ext uri="{FF2B5EF4-FFF2-40B4-BE49-F238E27FC236}">
                <a16:creationId xmlns:a16="http://schemas.microsoft.com/office/drawing/2014/main" id="{BEF7B8A0-FC9B-944D-A65D-620C4FBC04C7}"/>
              </a:ext>
            </a:extLst>
          </p:cNvPr>
          <p:cNvSpPr/>
          <p:nvPr/>
        </p:nvSpPr>
        <p:spPr>
          <a:xfrm>
            <a:off x="6640395" y="285721"/>
            <a:ext cx="6057713" cy="3238259"/>
          </a:xfrm>
          <a:prstGeom prst="rect">
            <a:avLst/>
          </a:prstGeom>
        </p:spPr>
        <p:txBody>
          <a:bodyPr wrap="square">
            <a:spAutoFit/>
          </a:bodyPr>
          <a:lstStyle/>
          <a:p>
            <a:pPr>
              <a:lnSpc>
                <a:spcPct val="80000"/>
              </a:lnSpc>
              <a:spcAft>
                <a:spcPts val="1800"/>
              </a:spcAft>
            </a:pP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EVERY FAMILY HAS ITS MISSION/COMMISSION.</a:t>
            </a:r>
          </a:p>
          <a:p>
            <a:pPr>
              <a:lnSpc>
                <a:spcPct val="80000"/>
              </a:lnSpc>
              <a:spcAft>
                <a:spcPts val="1800"/>
              </a:spcAft>
            </a:pPr>
            <a:r>
              <a:rPr lang="en-US" sz="3600" b="1" i="1" dirty="0">
                <a:solidFill>
                  <a:schemeClr val="bg1"/>
                </a:solidFill>
                <a:latin typeface="Avenir Heavy Oblique" panose="02000503020000020003" pitchFamily="2" charset="0"/>
                <a:ea typeface="billy Medium" pitchFamily="2" charset="-128"/>
                <a:cs typeface="David" panose="020E0502060401010101" pitchFamily="34" charset="-79"/>
              </a:rPr>
              <a:t>WE ARE PURPOSE-DRIVEN </a:t>
            </a:r>
            <a:br>
              <a:rPr lang="en-US" sz="3600" b="1" i="1" dirty="0">
                <a:solidFill>
                  <a:schemeClr val="bg1"/>
                </a:solidFill>
                <a:latin typeface="Avenir Heavy Oblique" panose="02000503020000020003" pitchFamily="2" charset="0"/>
                <a:ea typeface="billy Medium" pitchFamily="2" charset="-128"/>
                <a:cs typeface="David" panose="020E0502060401010101" pitchFamily="34" charset="-79"/>
              </a:rPr>
            </a:br>
            <a:r>
              <a:rPr lang="en-US" sz="3600" b="1" i="1" dirty="0">
                <a:solidFill>
                  <a:schemeClr val="bg1"/>
                </a:solidFill>
                <a:latin typeface="Avenir Heavy Oblique" panose="02000503020000020003" pitchFamily="2" charset="0"/>
                <a:ea typeface="billy Medium" pitchFamily="2" charset="-128"/>
                <a:cs typeface="David" panose="020E0502060401010101" pitchFamily="34" charset="-79"/>
              </a:rPr>
              <a:t>LIKE JESUS.</a:t>
            </a:r>
          </a:p>
          <a:p>
            <a:pPr>
              <a:lnSpc>
                <a:spcPct val="80000"/>
              </a:lnSpc>
              <a:spcAft>
                <a:spcPts val="1800"/>
              </a:spcAft>
            </a:pP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THIS IS THE WITNESS</a:t>
            </a:r>
            <a:b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b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OF THE FAMILY OF GOD.</a:t>
            </a:r>
          </a:p>
        </p:txBody>
      </p:sp>
    </p:spTree>
    <p:extLst>
      <p:ext uri="{BB962C8B-B14F-4D97-AF65-F5344CB8AC3E}">
        <p14:creationId xmlns:p14="http://schemas.microsoft.com/office/powerpoint/2010/main" val="1294838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C78AAE-2228-9340-B715-67F7ADF24275}"/>
              </a:ext>
            </a:extLst>
          </p:cNvPr>
          <p:cNvSpPr/>
          <p:nvPr/>
        </p:nvSpPr>
        <p:spPr>
          <a:xfrm>
            <a:off x="185524" y="785146"/>
            <a:ext cx="6086725" cy="2123658"/>
          </a:xfrm>
          <a:prstGeom prst="rect">
            <a:avLst/>
          </a:prstGeom>
        </p:spPr>
        <p:txBody>
          <a:bodyPr wrap="square">
            <a:spAutoFit/>
          </a:bodyPr>
          <a:lstStyle/>
          <a:p>
            <a:pPr defTabSz="432000"/>
            <a:r>
              <a:rPr lang="en-US" sz="2200" b="1" dirty="0">
                <a:solidFill>
                  <a:srgbClr val="FFFF00"/>
                </a:solidFill>
                <a:latin typeface="Avenir Heavy" panose="02000503020000020003" pitchFamily="2" charset="0"/>
                <a:ea typeface="billy Medium" pitchFamily="2" charset="-128"/>
                <a:cs typeface="David" panose="020E0502060401010101" pitchFamily="34" charset="-79"/>
              </a:rPr>
              <a:t>ROMANS 12:20-21</a:t>
            </a:r>
          </a:p>
          <a:p>
            <a:pPr defTabSz="432000"/>
            <a:r>
              <a:rPr lang="en-US" sz="2200" b="1" dirty="0">
                <a:solidFill>
                  <a:schemeClr val="bg1"/>
                </a:solidFill>
                <a:latin typeface="Avenir Heavy" panose="02000503020000020003" pitchFamily="2" charset="0"/>
                <a:ea typeface="billy Medium" pitchFamily="2" charset="-128"/>
                <a:cs typeface="David" panose="020E0502060401010101" pitchFamily="34" charset="-79"/>
              </a:rPr>
              <a:t>On the contrary: “If your enemy is hungry, feed him; if he is thirsty, give him something to drink. In doing this, you will heap burning coals on his head.” Do not be overcome by evil, but overcome evil with good.</a:t>
            </a:r>
          </a:p>
        </p:txBody>
      </p:sp>
      <p:sp>
        <p:nvSpPr>
          <p:cNvPr id="16" name="Rectangle 15">
            <a:extLst>
              <a:ext uri="{FF2B5EF4-FFF2-40B4-BE49-F238E27FC236}">
                <a16:creationId xmlns:a16="http://schemas.microsoft.com/office/drawing/2014/main" id="{3337114E-7079-F54A-BD5B-9945559D68F0}"/>
              </a:ext>
            </a:extLst>
          </p:cNvPr>
          <p:cNvSpPr/>
          <p:nvPr/>
        </p:nvSpPr>
        <p:spPr>
          <a:xfrm>
            <a:off x="9327834" y="2510273"/>
            <a:ext cx="2181726"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a:extLst>
              <a:ext uri="{FF2B5EF4-FFF2-40B4-BE49-F238E27FC236}">
                <a16:creationId xmlns:a16="http://schemas.microsoft.com/office/drawing/2014/main" id="{458A2EF5-A270-8443-A093-F34847B052C4}"/>
              </a:ext>
            </a:extLst>
          </p:cNvPr>
          <p:cNvSpPr/>
          <p:nvPr/>
        </p:nvSpPr>
        <p:spPr>
          <a:xfrm>
            <a:off x="8573855" y="1406860"/>
            <a:ext cx="4138864"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Rectangle 17">
            <a:extLst>
              <a:ext uri="{FF2B5EF4-FFF2-40B4-BE49-F238E27FC236}">
                <a16:creationId xmlns:a16="http://schemas.microsoft.com/office/drawing/2014/main" id="{A82A1CBE-AA75-CC43-B5E7-44698D0006E2}"/>
              </a:ext>
            </a:extLst>
          </p:cNvPr>
          <p:cNvSpPr/>
          <p:nvPr/>
        </p:nvSpPr>
        <p:spPr>
          <a:xfrm>
            <a:off x="6655006" y="740955"/>
            <a:ext cx="5496238"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Rectangle 18">
            <a:extLst>
              <a:ext uri="{FF2B5EF4-FFF2-40B4-BE49-F238E27FC236}">
                <a16:creationId xmlns:a16="http://schemas.microsoft.com/office/drawing/2014/main" id="{BEF7B8A0-FC9B-944D-A65D-620C4FBC04C7}"/>
              </a:ext>
            </a:extLst>
          </p:cNvPr>
          <p:cNvSpPr/>
          <p:nvPr/>
        </p:nvSpPr>
        <p:spPr>
          <a:xfrm>
            <a:off x="6640395" y="285721"/>
            <a:ext cx="6057713" cy="3238259"/>
          </a:xfrm>
          <a:prstGeom prst="rect">
            <a:avLst/>
          </a:prstGeom>
        </p:spPr>
        <p:txBody>
          <a:bodyPr wrap="square">
            <a:spAutoFit/>
          </a:bodyPr>
          <a:lstStyle/>
          <a:p>
            <a:pPr>
              <a:lnSpc>
                <a:spcPct val="80000"/>
              </a:lnSpc>
              <a:spcAft>
                <a:spcPts val="1800"/>
              </a:spcAft>
            </a:pP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EVERY FAMILY HAS ITS MISSION/COMMISSION.</a:t>
            </a:r>
          </a:p>
          <a:p>
            <a:pPr>
              <a:lnSpc>
                <a:spcPct val="80000"/>
              </a:lnSpc>
              <a:spcAft>
                <a:spcPts val="1800"/>
              </a:spcAft>
            </a:pPr>
            <a:r>
              <a:rPr lang="en-US" sz="3600" b="1" i="1" dirty="0">
                <a:solidFill>
                  <a:schemeClr val="bg1"/>
                </a:solidFill>
                <a:latin typeface="Avenir Heavy Oblique" panose="02000503020000020003" pitchFamily="2" charset="0"/>
                <a:ea typeface="billy Medium" pitchFamily="2" charset="-128"/>
                <a:cs typeface="David" panose="020E0502060401010101" pitchFamily="34" charset="-79"/>
              </a:rPr>
              <a:t>WE ARE PURPOSE-DRIVEN </a:t>
            </a:r>
            <a:br>
              <a:rPr lang="en-US" sz="3600" b="1" i="1" dirty="0">
                <a:solidFill>
                  <a:schemeClr val="bg1"/>
                </a:solidFill>
                <a:latin typeface="Avenir Heavy Oblique" panose="02000503020000020003" pitchFamily="2" charset="0"/>
                <a:ea typeface="billy Medium" pitchFamily="2" charset="-128"/>
                <a:cs typeface="David" panose="020E0502060401010101" pitchFamily="34" charset="-79"/>
              </a:rPr>
            </a:br>
            <a:r>
              <a:rPr lang="en-US" sz="3600" b="1" i="1" dirty="0">
                <a:solidFill>
                  <a:schemeClr val="bg1"/>
                </a:solidFill>
                <a:latin typeface="Avenir Heavy Oblique" panose="02000503020000020003" pitchFamily="2" charset="0"/>
                <a:ea typeface="billy Medium" pitchFamily="2" charset="-128"/>
                <a:cs typeface="David" panose="020E0502060401010101" pitchFamily="34" charset="-79"/>
              </a:rPr>
              <a:t>LIKE JESUS.</a:t>
            </a:r>
          </a:p>
          <a:p>
            <a:pPr>
              <a:lnSpc>
                <a:spcPct val="80000"/>
              </a:lnSpc>
              <a:spcAft>
                <a:spcPts val="1800"/>
              </a:spcAft>
            </a:pP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THIS IS THE WITNESS</a:t>
            </a:r>
            <a:b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b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OF THE FAMILY OF GOD.</a:t>
            </a:r>
          </a:p>
        </p:txBody>
      </p:sp>
    </p:spTree>
    <p:extLst>
      <p:ext uri="{BB962C8B-B14F-4D97-AF65-F5344CB8AC3E}">
        <p14:creationId xmlns:p14="http://schemas.microsoft.com/office/powerpoint/2010/main" val="4089335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BE079B-5E6C-2249-BA0F-6415E8A2909E}"/>
              </a:ext>
            </a:extLst>
          </p:cNvPr>
          <p:cNvSpPr/>
          <p:nvPr/>
        </p:nvSpPr>
        <p:spPr>
          <a:xfrm>
            <a:off x="3546977" y="2468203"/>
            <a:ext cx="1345865" cy="3960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7" name="Rectangle 6">
            <a:extLst>
              <a:ext uri="{FF2B5EF4-FFF2-40B4-BE49-F238E27FC236}">
                <a16:creationId xmlns:a16="http://schemas.microsoft.com/office/drawing/2014/main" id="{8271F2CE-B23C-314B-8C73-6D9263569463}"/>
              </a:ext>
            </a:extLst>
          </p:cNvPr>
          <p:cNvSpPr/>
          <p:nvPr/>
        </p:nvSpPr>
        <p:spPr>
          <a:xfrm>
            <a:off x="2967790" y="1472746"/>
            <a:ext cx="2951748" cy="3960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8" name="Rectangle 7">
            <a:extLst>
              <a:ext uri="{FF2B5EF4-FFF2-40B4-BE49-F238E27FC236}">
                <a16:creationId xmlns:a16="http://schemas.microsoft.com/office/drawing/2014/main" id="{46D992A6-CA3E-0243-9CA2-B6A2D3498AB4}"/>
              </a:ext>
            </a:extLst>
          </p:cNvPr>
          <p:cNvSpPr/>
          <p:nvPr/>
        </p:nvSpPr>
        <p:spPr>
          <a:xfrm>
            <a:off x="1019023" y="838261"/>
            <a:ext cx="3384041" cy="3960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9" name="Rectangle 8">
            <a:extLst>
              <a:ext uri="{FF2B5EF4-FFF2-40B4-BE49-F238E27FC236}">
                <a16:creationId xmlns:a16="http://schemas.microsoft.com/office/drawing/2014/main" id="{D33C79E4-DF98-514A-BE10-3496115F77F7}"/>
              </a:ext>
            </a:extLst>
          </p:cNvPr>
          <p:cNvSpPr/>
          <p:nvPr/>
        </p:nvSpPr>
        <p:spPr>
          <a:xfrm>
            <a:off x="299065" y="455088"/>
            <a:ext cx="5860154" cy="2940036"/>
          </a:xfrm>
          <a:prstGeom prst="rect">
            <a:avLst/>
          </a:prstGeom>
        </p:spPr>
        <p:txBody>
          <a:bodyPr wrap="square">
            <a:spAutoFit/>
          </a:bodyPr>
          <a:lstStyle/>
          <a:p>
            <a:pPr>
              <a:lnSpc>
                <a:spcPct val="80000"/>
              </a:lnSpc>
              <a:spcAft>
                <a:spcPts val="1800"/>
              </a:spcAft>
            </a:pPr>
            <a:r>
              <a:rPr lang="en-US" sz="3200" b="1" i="1" dirty="0">
                <a:solidFill>
                  <a:srgbClr val="FFFF00"/>
                </a:solidFill>
                <a:latin typeface="Avenir Heavy Oblique" panose="02000503020000020003" pitchFamily="2" charset="0"/>
                <a:ea typeface="billy Medium" pitchFamily="2" charset="-128"/>
                <a:cs typeface="David" panose="020E0502060401010101" pitchFamily="34" charset="-79"/>
              </a:rPr>
              <a:t>EVERY FAMILY HAS </a:t>
            </a:r>
            <a:br>
              <a:rPr lang="en-US" sz="3200" b="1" i="1" dirty="0">
                <a:solidFill>
                  <a:srgbClr val="FFFF00"/>
                </a:solidFill>
                <a:latin typeface="Avenir Heavy Oblique" panose="02000503020000020003" pitchFamily="2" charset="0"/>
                <a:ea typeface="billy Medium" pitchFamily="2" charset="-128"/>
                <a:cs typeface="David" panose="020E0502060401010101" pitchFamily="34" charset="-79"/>
              </a:rPr>
            </a:br>
            <a:r>
              <a:rPr lang="en-US" sz="3200" b="1" i="1" dirty="0">
                <a:solidFill>
                  <a:srgbClr val="FFFF00"/>
                </a:solidFill>
                <a:latin typeface="Avenir Heavy Oblique" panose="02000503020000020003" pitchFamily="2" charset="0"/>
                <a:ea typeface="billy Medium" pitchFamily="2" charset="-128"/>
                <a:cs typeface="David" panose="020E0502060401010101" pitchFamily="34" charset="-79"/>
              </a:rPr>
              <a:t>ITS PRESCRIPTIONS.</a:t>
            </a:r>
          </a:p>
          <a:p>
            <a:pPr>
              <a:lnSpc>
                <a:spcPct val="80000"/>
              </a:lnSpc>
              <a:spcAft>
                <a:spcPts val="1800"/>
              </a:spcAft>
            </a:pPr>
            <a:r>
              <a:rPr lang="en-US" sz="3200" b="1" i="1" dirty="0">
                <a:solidFill>
                  <a:schemeClr val="bg1"/>
                </a:solidFill>
                <a:latin typeface="Avenir Heavy Oblique" panose="02000503020000020003" pitchFamily="2" charset="0"/>
                <a:ea typeface="billy Medium" pitchFamily="2" charset="-128"/>
                <a:cs typeface="David" panose="020E0502060401010101" pitchFamily="34" charset="-79"/>
              </a:rPr>
              <a:t>WE ABIDE IN PARTNERSHIP </a:t>
            </a:r>
            <a:br>
              <a:rPr lang="en-US" sz="3200" b="1" i="1" dirty="0">
                <a:solidFill>
                  <a:schemeClr val="bg1"/>
                </a:solidFill>
                <a:latin typeface="Avenir Heavy Oblique" panose="02000503020000020003" pitchFamily="2" charset="0"/>
                <a:ea typeface="billy Medium" pitchFamily="2" charset="-128"/>
                <a:cs typeface="David" panose="020E0502060401010101" pitchFamily="34" charset="-79"/>
              </a:rPr>
            </a:br>
            <a:r>
              <a:rPr lang="en-US" sz="3200" b="1" i="1" dirty="0">
                <a:solidFill>
                  <a:schemeClr val="bg1"/>
                </a:solidFill>
                <a:latin typeface="Avenir Heavy Oblique" panose="02000503020000020003" pitchFamily="2" charset="0"/>
                <a:ea typeface="billy Medium" pitchFamily="2" charset="-128"/>
                <a:cs typeface="David" panose="020E0502060401010101" pitchFamily="34" charset="-79"/>
              </a:rPr>
              <a:t>WITH JESUS.</a:t>
            </a:r>
          </a:p>
          <a:p>
            <a:pPr>
              <a:lnSpc>
                <a:spcPct val="80000"/>
              </a:lnSpc>
              <a:spcAft>
                <a:spcPts val="1800"/>
              </a:spcAft>
            </a:pPr>
            <a:r>
              <a:rPr lang="en-US" sz="3200" b="1" i="1" dirty="0">
                <a:solidFill>
                  <a:srgbClr val="FFFF00"/>
                </a:solidFill>
                <a:latin typeface="Avenir Heavy Oblique" panose="02000503020000020003" pitchFamily="2" charset="0"/>
                <a:ea typeface="billy Medium" pitchFamily="2" charset="-128"/>
                <a:cs typeface="David" panose="020E0502060401010101" pitchFamily="34" charset="-79"/>
              </a:rPr>
              <a:t>THESE ARE THE WAYS</a:t>
            </a:r>
            <a:br>
              <a:rPr lang="en-US" sz="3200" b="1" i="1" dirty="0">
                <a:solidFill>
                  <a:srgbClr val="FFFF00"/>
                </a:solidFill>
                <a:latin typeface="Avenir Heavy Oblique" panose="02000503020000020003" pitchFamily="2" charset="0"/>
                <a:ea typeface="billy Medium" pitchFamily="2" charset="-128"/>
                <a:cs typeface="David" panose="020E0502060401010101" pitchFamily="34" charset="-79"/>
              </a:rPr>
            </a:br>
            <a:r>
              <a:rPr lang="en-US" sz="3200" b="1" i="1" dirty="0">
                <a:solidFill>
                  <a:srgbClr val="FFFF00"/>
                </a:solidFill>
                <a:latin typeface="Avenir Heavy Oblique" panose="02000503020000020003" pitchFamily="2" charset="0"/>
                <a:ea typeface="billy Medium" pitchFamily="2" charset="-128"/>
                <a:cs typeface="David" panose="020E0502060401010101" pitchFamily="34" charset="-79"/>
              </a:rPr>
              <a:t>OF THE FAMILY OF GOD.</a:t>
            </a:r>
          </a:p>
        </p:txBody>
      </p:sp>
      <p:sp>
        <p:nvSpPr>
          <p:cNvPr id="17" name="Rectangle 16">
            <a:extLst>
              <a:ext uri="{FF2B5EF4-FFF2-40B4-BE49-F238E27FC236}">
                <a16:creationId xmlns:a16="http://schemas.microsoft.com/office/drawing/2014/main" id="{BDA1E4B8-2E6C-2243-92EB-AEA1522CACC8}"/>
              </a:ext>
            </a:extLst>
          </p:cNvPr>
          <p:cNvSpPr/>
          <p:nvPr/>
        </p:nvSpPr>
        <p:spPr>
          <a:xfrm>
            <a:off x="10158884" y="2480730"/>
            <a:ext cx="1986003" cy="3960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18" name="Rectangle 17">
            <a:extLst>
              <a:ext uri="{FF2B5EF4-FFF2-40B4-BE49-F238E27FC236}">
                <a16:creationId xmlns:a16="http://schemas.microsoft.com/office/drawing/2014/main" id="{1C3F7911-EE1E-D741-8C15-9BF4D7834BAB}"/>
              </a:ext>
            </a:extLst>
          </p:cNvPr>
          <p:cNvSpPr/>
          <p:nvPr/>
        </p:nvSpPr>
        <p:spPr>
          <a:xfrm>
            <a:off x="10068017" y="1472746"/>
            <a:ext cx="3156514" cy="3960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19" name="Rectangle 18">
            <a:extLst>
              <a:ext uri="{FF2B5EF4-FFF2-40B4-BE49-F238E27FC236}">
                <a16:creationId xmlns:a16="http://schemas.microsoft.com/office/drawing/2014/main" id="{522BBB26-F810-F246-AD65-5786998F6C29}"/>
              </a:ext>
            </a:extLst>
          </p:cNvPr>
          <p:cNvSpPr/>
          <p:nvPr/>
        </p:nvSpPr>
        <p:spPr>
          <a:xfrm>
            <a:off x="7319201" y="851932"/>
            <a:ext cx="2323118" cy="3960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21" name="Rectangle 20">
            <a:extLst>
              <a:ext uri="{FF2B5EF4-FFF2-40B4-BE49-F238E27FC236}">
                <a16:creationId xmlns:a16="http://schemas.microsoft.com/office/drawing/2014/main" id="{E0116CCB-F02D-8842-9CA4-5D4BAA657288}"/>
              </a:ext>
            </a:extLst>
          </p:cNvPr>
          <p:cNvSpPr/>
          <p:nvPr/>
        </p:nvSpPr>
        <p:spPr>
          <a:xfrm>
            <a:off x="6570011" y="455088"/>
            <a:ext cx="6847448" cy="2940036"/>
          </a:xfrm>
          <a:prstGeom prst="rect">
            <a:avLst/>
          </a:prstGeom>
        </p:spPr>
        <p:txBody>
          <a:bodyPr wrap="square">
            <a:spAutoFit/>
          </a:bodyPr>
          <a:lstStyle/>
          <a:p>
            <a:pPr>
              <a:lnSpc>
                <a:spcPct val="80000"/>
              </a:lnSpc>
              <a:spcAft>
                <a:spcPts val="1800"/>
              </a:spcAft>
            </a:pPr>
            <a:r>
              <a:rPr lang="en-US" sz="3200" b="1" i="1" dirty="0">
                <a:solidFill>
                  <a:srgbClr val="FFFF00"/>
                </a:solidFill>
                <a:latin typeface="Avenir Heavy Oblique" panose="02000503020000020003" pitchFamily="2" charset="0"/>
                <a:ea typeface="billy Medium" pitchFamily="2" charset="-128"/>
                <a:cs typeface="David" panose="020E0502060401010101" pitchFamily="34" charset="-79"/>
              </a:rPr>
              <a:t>EVERY FAMILY HAS </a:t>
            </a:r>
            <a:br>
              <a:rPr lang="en-US" sz="3200" b="1" i="1" dirty="0">
                <a:solidFill>
                  <a:srgbClr val="FFFF00"/>
                </a:solidFill>
                <a:latin typeface="Avenir Heavy Oblique" panose="02000503020000020003" pitchFamily="2" charset="0"/>
                <a:ea typeface="billy Medium" pitchFamily="2" charset="-128"/>
                <a:cs typeface="David" panose="020E0502060401010101" pitchFamily="34" charset="-79"/>
              </a:rPr>
            </a:br>
            <a:r>
              <a:rPr lang="en-US" sz="3200" b="1" i="1" dirty="0">
                <a:solidFill>
                  <a:srgbClr val="FFFF00"/>
                </a:solidFill>
                <a:latin typeface="Avenir Heavy Oblique" panose="02000503020000020003" pitchFamily="2" charset="0"/>
                <a:ea typeface="billy Medium" pitchFamily="2" charset="-128"/>
                <a:cs typeface="David" panose="020E0502060401010101" pitchFamily="34" charset="-79"/>
              </a:rPr>
              <a:t>ITS FRICTIONS.</a:t>
            </a:r>
          </a:p>
          <a:p>
            <a:pPr>
              <a:lnSpc>
                <a:spcPct val="80000"/>
              </a:lnSpc>
              <a:spcAft>
                <a:spcPts val="1800"/>
              </a:spcAft>
            </a:pPr>
            <a:r>
              <a:rPr lang="en-US" sz="3200" b="1" i="1" dirty="0">
                <a:solidFill>
                  <a:schemeClr val="bg1"/>
                </a:solidFill>
                <a:latin typeface="Avenir Heavy Oblique" panose="02000503020000020003" pitchFamily="2" charset="0"/>
                <a:ea typeface="billy Medium" pitchFamily="2" charset="-128"/>
                <a:cs typeface="David" panose="020E0502060401010101" pitchFamily="34" charset="-79"/>
              </a:rPr>
              <a:t>WE RESPOND AS PEACEMAKERS LIKE JESUS.</a:t>
            </a:r>
          </a:p>
          <a:p>
            <a:pPr>
              <a:lnSpc>
                <a:spcPct val="80000"/>
              </a:lnSpc>
              <a:spcAft>
                <a:spcPts val="1800"/>
              </a:spcAft>
            </a:pPr>
            <a:r>
              <a:rPr lang="en-US" sz="3200" b="1" i="1" dirty="0">
                <a:solidFill>
                  <a:srgbClr val="FFFF00"/>
                </a:solidFill>
                <a:latin typeface="Avenir Heavy Oblique" panose="02000503020000020003" pitchFamily="2" charset="0"/>
                <a:ea typeface="billy Medium" pitchFamily="2" charset="-128"/>
                <a:cs typeface="David" panose="020E0502060401010101" pitchFamily="34" charset="-79"/>
              </a:rPr>
              <a:t>THIS SHOWS THE WARMTH</a:t>
            </a:r>
            <a:br>
              <a:rPr lang="en-US" sz="3200" b="1" i="1" dirty="0">
                <a:solidFill>
                  <a:srgbClr val="FFFF00"/>
                </a:solidFill>
                <a:latin typeface="Avenir Heavy Oblique" panose="02000503020000020003" pitchFamily="2" charset="0"/>
                <a:ea typeface="billy Medium" pitchFamily="2" charset="-128"/>
                <a:cs typeface="David" panose="020E0502060401010101" pitchFamily="34" charset="-79"/>
              </a:rPr>
            </a:br>
            <a:r>
              <a:rPr lang="en-US" sz="3200" b="1" i="1" dirty="0">
                <a:solidFill>
                  <a:srgbClr val="FFFF00"/>
                </a:solidFill>
                <a:latin typeface="Avenir Heavy Oblique" panose="02000503020000020003" pitchFamily="2" charset="0"/>
                <a:ea typeface="billy Medium" pitchFamily="2" charset="-128"/>
                <a:cs typeface="David" panose="020E0502060401010101" pitchFamily="34" charset="-79"/>
              </a:rPr>
              <a:t>OF THE FAMILY OF GOD.</a:t>
            </a:r>
          </a:p>
        </p:txBody>
      </p:sp>
      <p:sp>
        <p:nvSpPr>
          <p:cNvPr id="22" name="Rectangle 21">
            <a:extLst>
              <a:ext uri="{FF2B5EF4-FFF2-40B4-BE49-F238E27FC236}">
                <a16:creationId xmlns:a16="http://schemas.microsoft.com/office/drawing/2014/main" id="{4B16031A-DF25-514C-8273-FBCB2A869CF9}"/>
              </a:ext>
            </a:extLst>
          </p:cNvPr>
          <p:cNvSpPr/>
          <p:nvPr/>
        </p:nvSpPr>
        <p:spPr>
          <a:xfrm>
            <a:off x="16402592" y="2468203"/>
            <a:ext cx="1941095" cy="3960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23" name="Rectangle 22">
            <a:extLst>
              <a:ext uri="{FF2B5EF4-FFF2-40B4-BE49-F238E27FC236}">
                <a16:creationId xmlns:a16="http://schemas.microsoft.com/office/drawing/2014/main" id="{CB93DD42-A2DB-D849-87BF-496A5F7ADFCC}"/>
              </a:ext>
            </a:extLst>
          </p:cNvPr>
          <p:cNvSpPr/>
          <p:nvPr/>
        </p:nvSpPr>
        <p:spPr>
          <a:xfrm>
            <a:off x="15696740" y="1456704"/>
            <a:ext cx="3737811" cy="3960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24" name="Rectangle 23">
            <a:extLst>
              <a:ext uri="{FF2B5EF4-FFF2-40B4-BE49-F238E27FC236}">
                <a16:creationId xmlns:a16="http://schemas.microsoft.com/office/drawing/2014/main" id="{E9A07EBC-C045-1E4A-86B5-2961D933F8E0}"/>
              </a:ext>
            </a:extLst>
          </p:cNvPr>
          <p:cNvSpPr/>
          <p:nvPr/>
        </p:nvSpPr>
        <p:spPr>
          <a:xfrm>
            <a:off x="14001523" y="854303"/>
            <a:ext cx="4855511" cy="3960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26" name="Rectangle 25">
            <a:extLst>
              <a:ext uri="{FF2B5EF4-FFF2-40B4-BE49-F238E27FC236}">
                <a16:creationId xmlns:a16="http://schemas.microsoft.com/office/drawing/2014/main" id="{AEFCC1FA-5BA2-4948-BE9D-8FA9B26B386E}"/>
              </a:ext>
            </a:extLst>
          </p:cNvPr>
          <p:cNvSpPr/>
          <p:nvPr/>
        </p:nvSpPr>
        <p:spPr>
          <a:xfrm>
            <a:off x="14001523" y="455088"/>
            <a:ext cx="5625956" cy="2940036"/>
          </a:xfrm>
          <a:prstGeom prst="rect">
            <a:avLst/>
          </a:prstGeom>
        </p:spPr>
        <p:txBody>
          <a:bodyPr wrap="square">
            <a:spAutoFit/>
          </a:bodyPr>
          <a:lstStyle/>
          <a:p>
            <a:pPr>
              <a:lnSpc>
                <a:spcPct val="80000"/>
              </a:lnSpc>
              <a:spcAft>
                <a:spcPts val="1800"/>
              </a:spcAft>
            </a:pPr>
            <a:r>
              <a:rPr lang="en-US" sz="3200" b="1" i="1" dirty="0">
                <a:solidFill>
                  <a:srgbClr val="FFFF00"/>
                </a:solidFill>
                <a:latin typeface="Avenir Heavy Oblique" panose="02000503020000020003" pitchFamily="2" charset="0"/>
                <a:ea typeface="billy Medium" pitchFamily="2" charset="-128"/>
                <a:cs typeface="David" panose="020E0502060401010101" pitchFamily="34" charset="-79"/>
              </a:rPr>
              <a:t>EVERY FAMILY HAS ITS MISSION/COMMISSION.</a:t>
            </a:r>
          </a:p>
          <a:p>
            <a:pPr>
              <a:lnSpc>
                <a:spcPct val="80000"/>
              </a:lnSpc>
              <a:spcAft>
                <a:spcPts val="1800"/>
              </a:spcAft>
            </a:pPr>
            <a:r>
              <a:rPr lang="en-US" sz="3200" b="1" i="1" dirty="0">
                <a:solidFill>
                  <a:schemeClr val="bg1"/>
                </a:solidFill>
                <a:latin typeface="Avenir Heavy Oblique" panose="02000503020000020003" pitchFamily="2" charset="0"/>
                <a:ea typeface="billy Medium" pitchFamily="2" charset="-128"/>
                <a:cs typeface="David" panose="020E0502060401010101" pitchFamily="34" charset="-79"/>
              </a:rPr>
              <a:t>WE ARE PURPOSE-DRIVEN </a:t>
            </a:r>
            <a:br>
              <a:rPr lang="en-US" sz="3200" b="1" i="1" dirty="0">
                <a:solidFill>
                  <a:schemeClr val="bg1"/>
                </a:solidFill>
                <a:latin typeface="Avenir Heavy Oblique" panose="02000503020000020003" pitchFamily="2" charset="0"/>
                <a:ea typeface="billy Medium" pitchFamily="2" charset="-128"/>
                <a:cs typeface="David" panose="020E0502060401010101" pitchFamily="34" charset="-79"/>
              </a:rPr>
            </a:br>
            <a:r>
              <a:rPr lang="en-US" sz="3200" b="1" i="1" dirty="0">
                <a:solidFill>
                  <a:schemeClr val="bg1"/>
                </a:solidFill>
                <a:latin typeface="Avenir Heavy Oblique" panose="02000503020000020003" pitchFamily="2" charset="0"/>
                <a:ea typeface="billy Medium" pitchFamily="2" charset="-128"/>
                <a:cs typeface="David" panose="020E0502060401010101" pitchFamily="34" charset="-79"/>
              </a:rPr>
              <a:t>LIKE JESUS.</a:t>
            </a:r>
          </a:p>
          <a:p>
            <a:pPr>
              <a:lnSpc>
                <a:spcPct val="80000"/>
              </a:lnSpc>
              <a:spcAft>
                <a:spcPts val="1800"/>
              </a:spcAft>
            </a:pPr>
            <a:r>
              <a:rPr lang="en-US" sz="3200" b="1" i="1" dirty="0">
                <a:solidFill>
                  <a:srgbClr val="FFFF00"/>
                </a:solidFill>
                <a:latin typeface="Avenir Heavy Oblique" panose="02000503020000020003" pitchFamily="2" charset="0"/>
                <a:ea typeface="billy Medium" pitchFamily="2" charset="-128"/>
                <a:cs typeface="David" panose="020E0502060401010101" pitchFamily="34" charset="-79"/>
              </a:rPr>
              <a:t>THIS IS THE WITNESS</a:t>
            </a:r>
            <a:br>
              <a:rPr lang="en-US" sz="3200" b="1" i="1" dirty="0">
                <a:solidFill>
                  <a:srgbClr val="FFFF00"/>
                </a:solidFill>
                <a:latin typeface="Avenir Heavy Oblique" panose="02000503020000020003" pitchFamily="2" charset="0"/>
                <a:ea typeface="billy Medium" pitchFamily="2" charset="-128"/>
                <a:cs typeface="David" panose="020E0502060401010101" pitchFamily="34" charset="-79"/>
              </a:rPr>
            </a:br>
            <a:r>
              <a:rPr lang="en-US" sz="3200" b="1" i="1" dirty="0">
                <a:solidFill>
                  <a:srgbClr val="FFFF00"/>
                </a:solidFill>
                <a:latin typeface="Avenir Heavy Oblique" panose="02000503020000020003" pitchFamily="2" charset="0"/>
                <a:ea typeface="billy Medium" pitchFamily="2" charset="-128"/>
                <a:cs typeface="David" panose="020E0502060401010101" pitchFamily="34" charset="-79"/>
              </a:rPr>
              <a:t>OF THE FAMILY OF GOD.</a:t>
            </a:r>
          </a:p>
        </p:txBody>
      </p:sp>
      <p:cxnSp>
        <p:nvCxnSpPr>
          <p:cNvPr id="31" name="Straight Connector 30">
            <a:extLst>
              <a:ext uri="{FF2B5EF4-FFF2-40B4-BE49-F238E27FC236}">
                <a16:creationId xmlns:a16="http://schemas.microsoft.com/office/drawing/2014/main" id="{5DAEF1CD-74ED-F44F-952D-256C5C8EC2EA}"/>
              </a:ext>
            </a:extLst>
          </p:cNvPr>
          <p:cNvCxnSpPr>
            <a:cxnSpLocks/>
          </p:cNvCxnSpPr>
          <p:nvPr/>
        </p:nvCxnSpPr>
        <p:spPr>
          <a:xfrm flipH="1">
            <a:off x="5914204" y="328745"/>
            <a:ext cx="626592" cy="304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D1FA7B8-8FBB-AB41-A2EA-CCD05C359544}"/>
              </a:ext>
            </a:extLst>
          </p:cNvPr>
          <p:cNvCxnSpPr>
            <a:cxnSpLocks/>
          </p:cNvCxnSpPr>
          <p:nvPr/>
        </p:nvCxnSpPr>
        <p:spPr>
          <a:xfrm flipH="1">
            <a:off x="13264373" y="347124"/>
            <a:ext cx="626592" cy="304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682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66F0C57-5B95-D045-927C-EFD1245B10D0}"/>
              </a:ext>
            </a:extLst>
          </p:cNvPr>
          <p:cNvGrpSpPr/>
          <p:nvPr/>
        </p:nvGrpSpPr>
        <p:grpSpPr>
          <a:xfrm>
            <a:off x="6387523" y="2172594"/>
            <a:ext cx="7024253" cy="1427856"/>
            <a:chOff x="6387523" y="2172594"/>
            <a:chExt cx="7024253" cy="1427856"/>
          </a:xfrm>
        </p:grpSpPr>
        <p:sp>
          <p:nvSpPr>
            <p:cNvPr id="2" name="Rectangle 1">
              <a:extLst>
                <a:ext uri="{FF2B5EF4-FFF2-40B4-BE49-F238E27FC236}">
                  <a16:creationId xmlns:a16="http://schemas.microsoft.com/office/drawing/2014/main" id="{4B797DB5-94A8-F346-98DB-43487985274A}"/>
                </a:ext>
              </a:extLst>
            </p:cNvPr>
            <p:cNvSpPr/>
            <p:nvPr/>
          </p:nvSpPr>
          <p:spPr>
            <a:xfrm>
              <a:off x="6387523" y="2886522"/>
              <a:ext cx="7024253" cy="4745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586538" y="2172594"/>
              <a:ext cx="6626225" cy="1427856"/>
            </a:xfrm>
            <a:prstGeom prst="rect">
              <a:avLst/>
            </a:prstGeom>
            <a:effectLst>
              <a:outerShdw blurRad="63500" sx="102000" sy="102000" algn="ctr" rotWithShape="0">
                <a:prstClr val="black">
                  <a:alpha val="40000"/>
                </a:prstClr>
              </a:outerShdw>
            </a:effectLst>
          </p:spPr>
          <p:txBody>
            <a:bodyPr vert="horz" lIns="91440" tIns="45720" rIns="91440" bIns="45720" rtlCol="0" anchor="ctr">
              <a:noAutofit/>
            </a:bodyPr>
            <a:lstStyle>
              <a:lvl1pPr algn="ctr" defTabSz="480060" rtl="0" eaLnBrk="1" latinLnBrk="0" hangingPunct="1">
                <a:lnSpc>
                  <a:spcPct val="90000"/>
                </a:lnSpc>
                <a:spcBef>
                  <a:spcPct val="0"/>
                </a:spcBef>
                <a:buNone/>
                <a:defRPr sz="3150" kern="1200">
                  <a:solidFill>
                    <a:schemeClr val="tx1"/>
                  </a:solidFill>
                  <a:latin typeface="+mj-lt"/>
                  <a:ea typeface="+mj-ea"/>
                  <a:cs typeface="+mj-cs"/>
                </a:defRPr>
              </a:lvl1pPr>
            </a:lstStyle>
            <a:p>
              <a:pPr>
                <a:lnSpc>
                  <a:spcPct val="70000"/>
                </a:lnSpc>
              </a:pPr>
              <a:r>
                <a:rPr lang="en-US" sz="4800" b="1" dirty="0">
                  <a:solidFill>
                    <a:schemeClr val="bg1"/>
                  </a:solidFill>
                  <a:effectLst>
                    <a:outerShdw blurRad="50800" dist="38100" dir="16200000" rotWithShape="0">
                      <a:prstClr val="black">
                        <a:alpha val="40000"/>
                      </a:prstClr>
                    </a:outerShdw>
                  </a:effectLst>
                  <a:latin typeface="Avenir Black" panose="02000503020000020003" pitchFamily="2" charset="0"/>
                  <a:ea typeface="Chaparral Pro" charset="0"/>
                  <a:cs typeface="Chaparral Pro" charset="0"/>
                </a:rPr>
                <a:t>CHURCH IS FAMILY.</a:t>
              </a:r>
            </a:p>
            <a:p>
              <a:pPr>
                <a:lnSpc>
                  <a:spcPct val="70000"/>
                </a:lnSpc>
              </a:pPr>
              <a:r>
                <a:rPr lang="en-US" sz="4800" b="1" dirty="0">
                  <a:solidFill>
                    <a:schemeClr val="bg1"/>
                  </a:solidFill>
                  <a:effectLst>
                    <a:outerShdw blurRad="50800" dist="38100" dir="16200000" rotWithShape="0">
                      <a:prstClr val="black">
                        <a:alpha val="40000"/>
                      </a:prstClr>
                    </a:outerShdw>
                  </a:effectLst>
                  <a:latin typeface="Avenir Black" panose="02000503020000020003" pitchFamily="2" charset="0"/>
                  <a:ea typeface="Chaparral Pro" charset="0"/>
                  <a:cs typeface="Chaparral Pro" charset="0"/>
                </a:rPr>
                <a:t>THIS IS OUR FAMILY.</a:t>
              </a:r>
              <a:endParaRPr lang="en-US" sz="2000" b="1" dirty="0">
                <a:solidFill>
                  <a:schemeClr val="bg1"/>
                </a:solidFill>
                <a:effectLst>
                  <a:outerShdw blurRad="50800" dist="38100" dir="16200000" rotWithShape="0">
                    <a:prstClr val="black">
                      <a:alpha val="40000"/>
                    </a:prstClr>
                  </a:outerShdw>
                </a:effectLst>
                <a:latin typeface="Avenir Black" panose="02000503020000020003" pitchFamily="2" charset="0"/>
                <a:ea typeface="Chaparral Pro" charset="0"/>
                <a:cs typeface="Chaparral Pro" charset="0"/>
              </a:endParaRPr>
            </a:p>
          </p:txBody>
        </p:sp>
      </p:grpSp>
    </p:spTree>
    <p:extLst>
      <p:ext uri="{BB962C8B-B14F-4D97-AF65-F5344CB8AC3E}">
        <p14:creationId xmlns:p14="http://schemas.microsoft.com/office/powerpoint/2010/main" val="1439567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2A1CBE-AA75-CC43-B5E7-44698D0006E2}"/>
              </a:ext>
            </a:extLst>
          </p:cNvPr>
          <p:cNvSpPr/>
          <p:nvPr/>
        </p:nvSpPr>
        <p:spPr>
          <a:xfrm>
            <a:off x="7501833" y="691527"/>
            <a:ext cx="3643745"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99C78AAE-2228-9340-B715-67F7ADF24275}"/>
              </a:ext>
            </a:extLst>
          </p:cNvPr>
          <p:cNvSpPr/>
          <p:nvPr/>
        </p:nvSpPr>
        <p:spPr>
          <a:xfrm>
            <a:off x="258058" y="230564"/>
            <a:ext cx="6086725" cy="3139321"/>
          </a:xfrm>
          <a:prstGeom prst="rect">
            <a:avLst/>
          </a:prstGeom>
        </p:spPr>
        <p:txBody>
          <a:bodyPr wrap="square">
            <a:spAutoFit/>
          </a:bodyPr>
          <a:lstStyle/>
          <a:p>
            <a:pPr defTabSz="432000"/>
            <a:r>
              <a:rPr lang="en-US" sz="2200" b="1" dirty="0">
                <a:solidFill>
                  <a:srgbClr val="FFFF00"/>
                </a:solidFill>
                <a:latin typeface="Avenir Heavy" panose="02000503020000020003" pitchFamily="2" charset="0"/>
                <a:ea typeface="billy Medium" pitchFamily="2" charset="-128"/>
                <a:cs typeface="David" panose="020E0502060401010101" pitchFamily="34" charset="-79"/>
              </a:rPr>
              <a:t>ROMANS 12:9-13</a:t>
            </a:r>
          </a:p>
          <a:p>
            <a:pPr defTabSz="432000"/>
            <a:r>
              <a:rPr lang="en-US" sz="2200" b="1" dirty="0">
                <a:solidFill>
                  <a:schemeClr val="bg1"/>
                </a:solidFill>
                <a:latin typeface="Avenir Heavy" panose="02000503020000020003" pitchFamily="2" charset="0"/>
                <a:ea typeface="billy Medium" pitchFamily="2" charset="-128"/>
                <a:cs typeface="David" panose="020E0502060401010101" pitchFamily="34" charset="-79"/>
              </a:rPr>
              <a:t>Love must be sincere. Hate what is evil; </a:t>
            </a:r>
            <a:br>
              <a:rPr lang="en-US" sz="2200" b="1" dirty="0">
                <a:solidFill>
                  <a:schemeClr val="bg1"/>
                </a:solidFill>
                <a:latin typeface="Avenir Heavy" panose="02000503020000020003" pitchFamily="2" charset="0"/>
                <a:ea typeface="billy Medium" pitchFamily="2" charset="-128"/>
                <a:cs typeface="David" panose="020E0502060401010101" pitchFamily="34" charset="-79"/>
              </a:rPr>
            </a:br>
            <a:r>
              <a:rPr lang="en-US" sz="2200" b="1" dirty="0">
                <a:solidFill>
                  <a:schemeClr val="bg1"/>
                </a:solidFill>
                <a:latin typeface="Avenir Heavy" panose="02000503020000020003" pitchFamily="2" charset="0"/>
                <a:ea typeface="billy Medium" pitchFamily="2" charset="-128"/>
                <a:cs typeface="David" panose="020E0502060401010101" pitchFamily="34" charset="-79"/>
              </a:rPr>
              <a:t>cling to what is good. Be devoted to one another in love. </a:t>
            </a:r>
            <a:r>
              <a:rPr lang="en-US" sz="2200" b="1" dirty="0" err="1">
                <a:solidFill>
                  <a:schemeClr val="bg1"/>
                </a:solidFill>
                <a:latin typeface="Avenir Heavy" panose="02000503020000020003" pitchFamily="2" charset="0"/>
                <a:ea typeface="billy Medium" pitchFamily="2" charset="-128"/>
                <a:cs typeface="David" panose="020E0502060401010101" pitchFamily="34" charset="-79"/>
              </a:rPr>
              <a:t>Honour</a:t>
            </a:r>
            <a:r>
              <a:rPr lang="en-US" sz="2200" b="1" dirty="0">
                <a:solidFill>
                  <a:schemeClr val="bg1"/>
                </a:solidFill>
                <a:latin typeface="Avenir Heavy" panose="02000503020000020003" pitchFamily="2" charset="0"/>
                <a:ea typeface="billy Medium" pitchFamily="2" charset="-128"/>
                <a:cs typeface="David" panose="020E0502060401010101" pitchFamily="34" charset="-79"/>
              </a:rPr>
              <a:t> one another above yourselves. Never be lacking in zeal, </a:t>
            </a:r>
            <a:br>
              <a:rPr lang="en-US" sz="2200" b="1" dirty="0">
                <a:solidFill>
                  <a:schemeClr val="bg1"/>
                </a:solidFill>
                <a:latin typeface="Avenir Heavy" panose="02000503020000020003" pitchFamily="2" charset="0"/>
                <a:ea typeface="billy Medium" pitchFamily="2" charset="-128"/>
                <a:cs typeface="David" panose="020E0502060401010101" pitchFamily="34" charset="-79"/>
              </a:rPr>
            </a:br>
            <a:r>
              <a:rPr lang="en-US" sz="2200" b="1" dirty="0">
                <a:solidFill>
                  <a:schemeClr val="bg1"/>
                </a:solidFill>
                <a:latin typeface="Avenir Heavy" panose="02000503020000020003" pitchFamily="2" charset="0"/>
                <a:ea typeface="billy Medium" pitchFamily="2" charset="-128"/>
                <a:cs typeface="David" panose="020E0502060401010101" pitchFamily="34" charset="-79"/>
              </a:rPr>
              <a:t>but keep your spiritual </a:t>
            </a:r>
            <a:r>
              <a:rPr lang="en-US" sz="2200" b="1" dirty="0" err="1">
                <a:solidFill>
                  <a:schemeClr val="bg1"/>
                </a:solidFill>
                <a:latin typeface="Avenir Heavy" panose="02000503020000020003" pitchFamily="2" charset="0"/>
                <a:ea typeface="billy Medium" pitchFamily="2" charset="-128"/>
                <a:cs typeface="David" panose="020E0502060401010101" pitchFamily="34" charset="-79"/>
              </a:rPr>
              <a:t>fervour</a:t>
            </a:r>
            <a:r>
              <a:rPr lang="en-US" sz="2200" b="1" dirty="0">
                <a:solidFill>
                  <a:schemeClr val="bg1"/>
                </a:solidFill>
                <a:latin typeface="Avenir Heavy" panose="02000503020000020003" pitchFamily="2" charset="0"/>
                <a:ea typeface="billy Medium" pitchFamily="2" charset="-128"/>
                <a:cs typeface="David" panose="020E0502060401010101" pitchFamily="34" charset="-79"/>
              </a:rPr>
              <a:t>, serving the Lord. Be joyful in hope, patient in affliction, faithful in prayer. Share with the Lord’s people who are in need. Practice hospitality.</a:t>
            </a:r>
            <a:endParaRPr lang="en-SG" sz="2200" b="1" dirty="0">
              <a:solidFill>
                <a:schemeClr val="bg1"/>
              </a:solidFill>
              <a:latin typeface="Avenir Heavy" panose="02000503020000020003" pitchFamily="2" charset="0"/>
              <a:ea typeface="billy Medium" pitchFamily="2" charset="-128"/>
              <a:cs typeface="David" panose="020E0502060401010101" pitchFamily="34" charset="-79"/>
            </a:endParaRPr>
          </a:p>
        </p:txBody>
      </p:sp>
      <p:sp>
        <p:nvSpPr>
          <p:cNvPr id="7" name="Rectangle 6">
            <a:extLst>
              <a:ext uri="{FF2B5EF4-FFF2-40B4-BE49-F238E27FC236}">
                <a16:creationId xmlns:a16="http://schemas.microsoft.com/office/drawing/2014/main" id="{BEF7B8A0-FC9B-944D-A65D-620C4FBC04C7}"/>
              </a:ext>
            </a:extLst>
          </p:cNvPr>
          <p:cNvSpPr/>
          <p:nvPr/>
        </p:nvSpPr>
        <p:spPr>
          <a:xfrm>
            <a:off x="6745983" y="244402"/>
            <a:ext cx="6309884" cy="1003801"/>
          </a:xfrm>
          <a:prstGeom prst="rect">
            <a:avLst/>
          </a:prstGeom>
        </p:spPr>
        <p:txBody>
          <a:bodyPr wrap="square">
            <a:spAutoFit/>
          </a:bodyPr>
          <a:lstStyle/>
          <a:p>
            <a:pPr>
              <a:lnSpc>
                <a:spcPct val="80000"/>
              </a:lnSpc>
              <a:spcAft>
                <a:spcPts val="1800"/>
              </a:spcAft>
            </a:pP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EVERY FAMILY HAS </a:t>
            </a:r>
            <a:b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b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ITS PRESCRIPTIONS</a:t>
            </a:r>
            <a:r>
              <a:rPr lang="en-US" sz="3600" b="1" i="1" dirty="0" smtClean="0">
                <a:solidFill>
                  <a:srgbClr val="FFFF00"/>
                </a:solidFill>
                <a:latin typeface="Avenir Heavy Oblique" panose="02000503020000020003" pitchFamily="2" charset="0"/>
                <a:ea typeface="billy Medium" pitchFamily="2" charset="-128"/>
                <a:cs typeface="David" panose="020E0502060401010101" pitchFamily="34" charset="-79"/>
              </a:rPr>
              <a:t>.</a:t>
            </a:r>
            <a:endParaRPr lang="en-US" sz="3600" b="1" i="1" dirty="0">
              <a:solidFill>
                <a:srgbClr val="FFFF00"/>
              </a:solidFill>
              <a:latin typeface="Avenir Heavy Oblique" panose="02000503020000020003" pitchFamily="2" charset="0"/>
              <a:ea typeface="billy Medium" pitchFamily="2" charset="-128"/>
              <a:cs typeface="David" panose="020E0502060401010101" pitchFamily="34" charset="-79"/>
            </a:endParaRPr>
          </a:p>
        </p:txBody>
      </p:sp>
    </p:spTree>
    <p:extLst>
      <p:ext uri="{BB962C8B-B14F-4D97-AF65-F5344CB8AC3E}">
        <p14:creationId xmlns:p14="http://schemas.microsoft.com/office/powerpoint/2010/main" val="4045706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37114E-7079-F54A-BD5B-9945559D68F0}"/>
              </a:ext>
            </a:extLst>
          </p:cNvPr>
          <p:cNvSpPr/>
          <p:nvPr/>
        </p:nvSpPr>
        <p:spPr>
          <a:xfrm>
            <a:off x="10327431" y="2460845"/>
            <a:ext cx="1411705"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458A2EF5-A270-8443-A093-F34847B052C4}"/>
              </a:ext>
            </a:extLst>
          </p:cNvPr>
          <p:cNvSpPr/>
          <p:nvPr/>
        </p:nvSpPr>
        <p:spPr>
          <a:xfrm>
            <a:off x="9733873" y="1357432"/>
            <a:ext cx="3201007"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A82A1CBE-AA75-CC43-B5E7-44698D0006E2}"/>
              </a:ext>
            </a:extLst>
          </p:cNvPr>
          <p:cNvSpPr/>
          <p:nvPr/>
        </p:nvSpPr>
        <p:spPr>
          <a:xfrm>
            <a:off x="7501833" y="691527"/>
            <a:ext cx="3643745"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99C78AAE-2228-9340-B715-67F7ADF24275}"/>
              </a:ext>
            </a:extLst>
          </p:cNvPr>
          <p:cNvSpPr/>
          <p:nvPr/>
        </p:nvSpPr>
        <p:spPr>
          <a:xfrm>
            <a:off x="258058" y="230564"/>
            <a:ext cx="6086725" cy="3139321"/>
          </a:xfrm>
          <a:prstGeom prst="rect">
            <a:avLst/>
          </a:prstGeom>
        </p:spPr>
        <p:txBody>
          <a:bodyPr wrap="square">
            <a:spAutoFit/>
          </a:bodyPr>
          <a:lstStyle/>
          <a:p>
            <a:pPr defTabSz="432000"/>
            <a:r>
              <a:rPr lang="en-US" sz="2200" b="1" dirty="0">
                <a:solidFill>
                  <a:srgbClr val="FFFF00"/>
                </a:solidFill>
                <a:latin typeface="Avenir Heavy" panose="02000503020000020003" pitchFamily="2" charset="0"/>
                <a:ea typeface="billy Medium" pitchFamily="2" charset="-128"/>
                <a:cs typeface="David" panose="020E0502060401010101" pitchFamily="34" charset="-79"/>
              </a:rPr>
              <a:t>ROMANS 12:9-13</a:t>
            </a:r>
          </a:p>
          <a:p>
            <a:pPr defTabSz="432000"/>
            <a:r>
              <a:rPr lang="en-US" sz="2200" b="1" dirty="0">
                <a:solidFill>
                  <a:schemeClr val="bg1"/>
                </a:solidFill>
                <a:latin typeface="Avenir Heavy" panose="02000503020000020003" pitchFamily="2" charset="0"/>
                <a:ea typeface="billy Medium" pitchFamily="2" charset="-128"/>
                <a:cs typeface="David" panose="020E0502060401010101" pitchFamily="34" charset="-79"/>
              </a:rPr>
              <a:t>Love must be sincere. Hate what is evil; </a:t>
            </a:r>
            <a:br>
              <a:rPr lang="en-US" sz="2200" b="1" dirty="0">
                <a:solidFill>
                  <a:schemeClr val="bg1"/>
                </a:solidFill>
                <a:latin typeface="Avenir Heavy" panose="02000503020000020003" pitchFamily="2" charset="0"/>
                <a:ea typeface="billy Medium" pitchFamily="2" charset="-128"/>
                <a:cs typeface="David" panose="020E0502060401010101" pitchFamily="34" charset="-79"/>
              </a:rPr>
            </a:br>
            <a:r>
              <a:rPr lang="en-US" sz="2200" b="1" dirty="0">
                <a:solidFill>
                  <a:schemeClr val="bg1"/>
                </a:solidFill>
                <a:latin typeface="Avenir Heavy" panose="02000503020000020003" pitchFamily="2" charset="0"/>
                <a:ea typeface="billy Medium" pitchFamily="2" charset="-128"/>
                <a:cs typeface="David" panose="020E0502060401010101" pitchFamily="34" charset="-79"/>
              </a:rPr>
              <a:t>cling to what is good. Be devoted to one another in love. </a:t>
            </a:r>
            <a:r>
              <a:rPr lang="en-US" sz="2200" b="1" dirty="0" err="1">
                <a:solidFill>
                  <a:schemeClr val="bg1"/>
                </a:solidFill>
                <a:latin typeface="Avenir Heavy" panose="02000503020000020003" pitchFamily="2" charset="0"/>
                <a:ea typeface="billy Medium" pitchFamily="2" charset="-128"/>
                <a:cs typeface="David" panose="020E0502060401010101" pitchFamily="34" charset="-79"/>
              </a:rPr>
              <a:t>Honour</a:t>
            </a:r>
            <a:r>
              <a:rPr lang="en-US" sz="2200" b="1" dirty="0">
                <a:solidFill>
                  <a:schemeClr val="bg1"/>
                </a:solidFill>
                <a:latin typeface="Avenir Heavy" panose="02000503020000020003" pitchFamily="2" charset="0"/>
                <a:ea typeface="billy Medium" pitchFamily="2" charset="-128"/>
                <a:cs typeface="David" panose="020E0502060401010101" pitchFamily="34" charset="-79"/>
              </a:rPr>
              <a:t> one another above yourselves. Never be lacking in zeal, </a:t>
            </a:r>
            <a:br>
              <a:rPr lang="en-US" sz="2200" b="1" dirty="0">
                <a:solidFill>
                  <a:schemeClr val="bg1"/>
                </a:solidFill>
                <a:latin typeface="Avenir Heavy" panose="02000503020000020003" pitchFamily="2" charset="0"/>
                <a:ea typeface="billy Medium" pitchFamily="2" charset="-128"/>
                <a:cs typeface="David" panose="020E0502060401010101" pitchFamily="34" charset="-79"/>
              </a:rPr>
            </a:br>
            <a:r>
              <a:rPr lang="en-US" sz="2200" b="1" dirty="0">
                <a:solidFill>
                  <a:schemeClr val="bg1"/>
                </a:solidFill>
                <a:latin typeface="Avenir Heavy" panose="02000503020000020003" pitchFamily="2" charset="0"/>
                <a:ea typeface="billy Medium" pitchFamily="2" charset="-128"/>
                <a:cs typeface="David" panose="020E0502060401010101" pitchFamily="34" charset="-79"/>
              </a:rPr>
              <a:t>but keep your spiritual </a:t>
            </a:r>
            <a:r>
              <a:rPr lang="en-US" sz="2200" b="1" dirty="0" err="1">
                <a:solidFill>
                  <a:schemeClr val="bg1"/>
                </a:solidFill>
                <a:latin typeface="Avenir Heavy" panose="02000503020000020003" pitchFamily="2" charset="0"/>
                <a:ea typeface="billy Medium" pitchFamily="2" charset="-128"/>
                <a:cs typeface="David" panose="020E0502060401010101" pitchFamily="34" charset="-79"/>
              </a:rPr>
              <a:t>fervour</a:t>
            </a:r>
            <a:r>
              <a:rPr lang="en-US" sz="2200" b="1" dirty="0">
                <a:solidFill>
                  <a:schemeClr val="bg1"/>
                </a:solidFill>
                <a:latin typeface="Avenir Heavy" panose="02000503020000020003" pitchFamily="2" charset="0"/>
                <a:ea typeface="billy Medium" pitchFamily="2" charset="-128"/>
                <a:cs typeface="David" panose="020E0502060401010101" pitchFamily="34" charset="-79"/>
              </a:rPr>
              <a:t>, serving the Lord. Be joyful in hope, patient in affliction, faithful in prayer. Share with the Lord’s people who are in need. Practice hospitality.</a:t>
            </a:r>
            <a:endParaRPr lang="en-SG" sz="2200" b="1" dirty="0">
              <a:solidFill>
                <a:schemeClr val="bg1"/>
              </a:solidFill>
              <a:latin typeface="Avenir Heavy" panose="02000503020000020003" pitchFamily="2" charset="0"/>
              <a:ea typeface="billy Medium" pitchFamily="2" charset="-128"/>
              <a:cs typeface="David" panose="020E0502060401010101" pitchFamily="34" charset="-79"/>
            </a:endParaRPr>
          </a:p>
        </p:txBody>
      </p:sp>
      <p:sp>
        <p:nvSpPr>
          <p:cNvPr id="7" name="Rectangle 6">
            <a:extLst>
              <a:ext uri="{FF2B5EF4-FFF2-40B4-BE49-F238E27FC236}">
                <a16:creationId xmlns:a16="http://schemas.microsoft.com/office/drawing/2014/main" id="{BEF7B8A0-FC9B-944D-A65D-620C4FBC04C7}"/>
              </a:ext>
            </a:extLst>
          </p:cNvPr>
          <p:cNvSpPr/>
          <p:nvPr/>
        </p:nvSpPr>
        <p:spPr>
          <a:xfrm>
            <a:off x="6745983" y="244402"/>
            <a:ext cx="6309884" cy="3238259"/>
          </a:xfrm>
          <a:prstGeom prst="rect">
            <a:avLst/>
          </a:prstGeom>
        </p:spPr>
        <p:txBody>
          <a:bodyPr wrap="square">
            <a:spAutoFit/>
          </a:bodyPr>
          <a:lstStyle/>
          <a:p>
            <a:pPr>
              <a:lnSpc>
                <a:spcPct val="80000"/>
              </a:lnSpc>
              <a:spcAft>
                <a:spcPts val="1800"/>
              </a:spcAft>
            </a:pP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EVERY FAMILY HAS </a:t>
            </a:r>
            <a:b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b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ITS PRESCRIPTIONS.</a:t>
            </a:r>
          </a:p>
          <a:p>
            <a:pPr>
              <a:lnSpc>
                <a:spcPct val="80000"/>
              </a:lnSpc>
              <a:spcAft>
                <a:spcPts val="1800"/>
              </a:spcAft>
            </a:pPr>
            <a:r>
              <a:rPr lang="en-US" sz="3600" b="1" i="1" dirty="0">
                <a:solidFill>
                  <a:schemeClr val="bg1"/>
                </a:solidFill>
                <a:latin typeface="Avenir Heavy Oblique" panose="02000503020000020003" pitchFamily="2" charset="0"/>
                <a:ea typeface="billy Medium" pitchFamily="2" charset="-128"/>
                <a:cs typeface="David" panose="020E0502060401010101" pitchFamily="34" charset="-79"/>
              </a:rPr>
              <a:t>WE ABIDE IN PARTNERSHIP </a:t>
            </a:r>
            <a:br>
              <a:rPr lang="en-US" sz="3600" b="1" i="1" dirty="0">
                <a:solidFill>
                  <a:schemeClr val="bg1"/>
                </a:solidFill>
                <a:latin typeface="Avenir Heavy Oblique" panose="02000503020000020003" pitchFamily="2" charset="0"/>
                <a:ea typeface="billy Medium" pitchFamily="2" charset="-128"/>
                <a:cs typeface="David" panose="020E0502060401010101" pitchFamily="34" charset="-79"/>
              </a:rPr>
            </a:br>
            <a:r>
              <a:rPr lang="en-US" sz="3600" b="1" i="1" dirty="0">
                <a:solidFill>
                  <a:schemeClr val="bg1"/>
                </a:solidFill>
                <a:latin typeface="Avenir Heavy Oblique" panose="02000503020000020003" pitchFamily="2" charset="0"/>
                <a:ea typeface="billy Medium" pitchFamily="2" charset="-128"/>
                <a:cs typeface="David" panose="020E0502060401010101" pitchFamily="34" charset="-79"/>
              </a:rPr>
              <a:t>WITH JESUS.</a:t>
            </a:r>
          </a:p>
          <a:p>
            <a:pPr>
              <a:lnSpc>
                <a:spcPct val="80000"/>
              </a:lnSpc>
              <a:spcAft>
                <a:spcPts val="1800"/>
              </a:spcAft>
            </a:pP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THESE ARE THE WAYS</a:t>
            </a:r>
            <a:b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b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OF THE FAMILY OF GOD.</a:t>
            </a:r>
          </a:p>
        </p:txBody>
      </p:sp>
      <p:sp>
        <p:nvSpPr>
          <p:cNvPr id="12" name="Rectangle 11">
            <a:extLst>
              <a:ext uri="{FF2B5EF4-FFF2-40B4-BE49-F238E27FC236}">
                <a16:creationId xmlns:a16="http://schemas.microsoft.com/office/drawing/2014/main" id="{9B0A660B-EBD3-544F-AB57-098AC377EA90}"/>
              </a:ext>
            </a:extLst>
          </p:cNvPr>
          <p:cNvSpPr/>
          <p:nvPr/>
        </p:nvSpPr>
        <p:spPr>
          <a:xfrm>
            <a:off x="13580637" y="281473"/>
            <a:ext cx="5701276" cy="3170099"/>
          </a:xfrm>
          <a:prstGeom prst="rect">
            <a:avLst/>
          </a:prstGeom>
        </p:spPr>
        <p:txBody>
          <a:bodyPr wrap="square">
            <a:spAutoFit/>
          </a:bodyPr>
          <a:lstStyle/>
          <a:p>
            <a:r>
              <a:rPr lang="en-US" sz="2000" b="1" dirty="0">
                <a:solidFill>
                  <a:srgbClr val="FFFF00"/>
                </a:solidFill>
                <a:latin typeface="Avenir Roman" panose="02000503020000020003" pitchFamily="2" charset="0"/>
                <a:ea typeface="billy Medium" pitchFamily="2" charset="-128"/>
                <a:cs typeface="David" panose="020E0502060401010101" pitchFamily="34" charset="-79"/>
              </a:rPr>
              <a:t>HEBREWS 2:11 </a:t>
            </a:r>
            <a:r>
              <a:rPr lang="en-US" sz="2000" dirty="0">
                <a:solidFill>
                  <a:schemeClr val="bg1"/>
                </a:solidFill>
                <a:latin typeface="Avenir Roman" panose="02000503020000020003" pitchFamily="2" charset="0"/>
                <a:ea typeface="billy Medium" pitchFamily="2" charset="-128"/>
                <a:cs typeface="David" panose="020E0502060401010101" pitchFamily="34" charset="-79"/>
              </a:rPr>
              <a:t>Both the one who makes people holy and those who are made holy are </a:t>
            </a:r>
            <a:br>
              <a:rPr lang="en-US" sz="2000" dirty="0">
                <a:solidFill>
                  <a:schemeClr val="bg1"/>
                </a:solidFill>
                <a:latin typeface="Avenir Roman" panose="02000503020000020003" pitchFamily="2" charset="0"/>
                <a:ea typeface="billy Medium" pitchFamily="2" charset="-128"/>
                <a:cs typeface="David" panose="020E0502060401010101" pitchFamily="34" charset="-79"/>
              </a:rPr>
            </a:br>
            <a:r>
              <a:rPr lang="en-US" sz="2000" dirty="0">
                <a:solidFill>
                  <a:schemeClr val="bg1"/>
                </a:solidFill>
                <a:latin typeface="Avenir Roman" panose="02000503020000020003" pitchFamily="2" charset="0"/>
                <a:ea typeface="billy Medium" pitchFamily="2" charset="-128"/>
                <a:cs typeface="David" panose="020E0502060401010101" pitchFamily="34" charset="-79"/>
              </a:rPr>
              <a:t>of the same family. So Jesus is not ashamed to call them brothers and sisters.</a:t>
            </a:r>
          </a:p>
          <a:p>
            <a:endParaRPr lang="en-US" sz="2000" dirty="0">
              <a:solidFill>
                <a:schemeClr val="bg1"/>
              </a:solidFill>
              <a:latin typeface="Avenir Roman" panose="02000503020000020003" pitchFamily="2" charset="0"/>
              <a:ea typeface="billy Medium" pitchFamily="2" charset="-128"/>
              <a:cs typeface="David" panose="020E0502060401010101" pitchFamily="34" charset="-79"/>
            </a:endParaRPr>
          </a:p>
          <a:p>
            <a:r>
              <a:rPr lang="en-US" sz="2000" b="1" dirty="0">
                <a:solidFill>
                  <a:srgbClr val="FFFF00"/>
                </a:solidFill>
                <a:latin typeface="Avenir Roman" panose="02000503020000020003" pitchFamily="2" charset="0"/>
                <a:ea typeface="billy Medium" pitchFamily="2" charset="-128"/>
                <a:cs typeface="David" panose="020E0502060401010101" pitchFamily="34" charset="-79"/>
              </a:rPr>
              <a:t>ROMANS 8:29b </a:t>
            </a:r>
            <a:r>
              <a:rPr lang="en-US" sz="2000" dirty="0">
                <a:solidFill>
                  <a:schemeClr val="bg1"/>
                </a:solidFill>
                <a:latin typeface="Avenir Roman" panose="02000503020000020003" pitchFamily="2" charset="0"/>
                <a:ea typeface="billy Medium" pitchFamily="2" charset="-128"/>
                <a:cs typeface="David" panose="020E0502060401010101" pitchFamily="34" charset="-79"/>
              </a:rPr>
              <a:t>… that Jesus might be the firstborn among many brothers and sisters.</a:t>
            </a:r>
            <a:endParaRPr lang="en-SG" sz="2000" dirty="0">
              <a:solidFill>
                <a:schemeClr val="bg1"/>
              </a:solidFill>
              <a:latin typeface="Avenir Roman" panose="02000503020000020003" pitchFamily="2" charset="0"/>
              <a:ea typeface="billy Medium" pitchFamily="2" charset="-128"/>
              <a:cs typeface="David" panose="020E0502060401010101" pitchFamily="34" charset="-79"/>
            </a:endParaRPr>
          </a:p>
          <a:p>
            <a:endParaRPr lang="en-SG" sz="2000" dirty="0">
              <a:solidFill>
                <a:schemeClr val="bg1"/>
              </a:solidFill>
              <a:latin typeface="Avenir Roman" panose="02000503020000020003" pitchFamily="2" charset="0"/>
              <a:ea typeface="billy Medium" pitchFamily="2" charset="-128"/>
              <a:cs typeface="David" panose="020E0502060401010101" pitchFamily="34" charset="-79"/>
            </a:endParaRPr>
          </a:p>
          <a:p>
            <a:r>
              <a:rPr lang="en-US" sz="2000" b="1" dirty="0">
                <a:solidFill>
                  <a:srgbClr val="FFFF00"/>
                </a:solidFill>
                <a:latin typeface="Avenir Roman" panose="02000503020000020003" pitchFamily="2" charset="0"/>
                <a:ea typeface="billy Medium" pitchFamily="2" charset="-128"/>
                <a:cs typeface="David" panose="020E0502060401010101" pitchFamily="34" charset="-79"/>
              </a:rPr>
              <a:t>MARK 3:35 </a:t>
            </a:r>
            <a:r>
              <a:rPr lang="en-US" sz="2000" dirty="0">
                <a:solidFill>
                  <a:schemeClr val="bg1"/>
                </a:solidFill>
                <a:latin typeface="Avenir Roman" panose="02000503020000020003" pitchFamily="2" charset="0"/>
                <a:ea typeface="billy Medium" pitchFamily="2" charset="-128"/>
                <a:cs typeface="David" panose="020E0502060401010101" pitchFamily="34" charset="-79"/>
              </a:rPr>
              <a:t>“For whoever does the will of God, he is My brother and sister and mother.”</a:t>
            </a:r>
            <a:endParaRPr lang="en-SG" sz="2000" dirty="0">
              <a:solidFill>
                <a:schemeClr val="bg1"/>
              </a:solidFill>
              <a:latin typeface="Avenir Roman" panose="02000503020000020003" pitchFamily="2" charset="0"/>
              <a:ea typeface="billy Medium" pitchFamily="2" charset="-128"/>
              <a:cs typeface="David" panose="020E0502060401010101" pitchFamily="34" charset="-79"/>
            </a:endParaRPr>
          </a:p>
        </p:txBody>
      </p:sp>
    </p:spTree>
    <p:extLst>
      <p:ext uri="{BB962C8B-B14F-4D97-AF65-F5344CB8AC3E}">
        <p14:creationId xmlns:p14="http://schemas.microsoft.com/office/powerpoint/2010/main" val="873005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F8366F-7809-AF47-933B-FA53F073BA98}"/>
              </a:ext>
            </a:extLst>
          </p:cNvPr>
          <p:cNvSpPr/>
          <p:nvPr/>
        </p:nvSpPr>
        <p:spPr>
          <a:xfrm>
            <a:off x="6586538" y="830713"/>
            <a:ext cx="6824662" cy="2622321"/>
          </a:xfrm>
          <a:prstGeom prst="rect">
            <a:avLst/>
          </a:prstGeom>
        </p:spPr>
        <p:txBody>
          <a:bodyPr wrap="square">
            <a:spAutoFit/>
          </a:bodyPr>
          <a:lstStyle/>
          <a:p>
            <a:pPr>
              <a:lnSpc>
                <a:spcPct val="90000"/>
              </a:lnSpc>
              <a:spcAft>
                <a:spcPts val="600"/>
              </a:spcAft>
            </a:pPr>
            <a:r>
              <a:rPr lang="en-US" sz="1950" b="1" dirty="0">
                <a:solidFill>
                  <a:srgbClr val="FFFF00"/>
                </a:solidFill>
                <a:latin typeface="Avenir Roman" panose="02000503020000020003" pitchFamily="2" charset="0"/>
                <a:ea typeface="billy Medium" pitchFamily="2" charset="-128"/>
                <a:cs typeface="David" panose="020E0502060401010101" pitchFamily="34" charset="-79"/>
              </a:rPr>
              <a:t>1 </a:t>
            </a:r>
            <a:r>
              <a:rPr lang="en-US" sz="1950" b="1" dirty="0" err="1">
                <a:solidFill>
                  <a:schemeClr val="bg1"/>
                </a:solidFill>
                <a:latin typeface="Avenir Roman" panose="02000503020000020003" pitchFamily="2" charset="0"/>
                <a:ea typeface="billy Medium" pitchFamily="2" charset="-128"/>
                <a:cs typeface="David" panose="020E0502060401010101" pitchFamily="34" charset="-79"/>
              </a:rPr>
              <a:t>BBTCians</a:t>
            </a:r>
            <a:r>
              <a:rPr lang="en-US" sz="1950" b="1" dirty="0">
                <a:solidFill>
                  <a:schemeClr val="bg1"/>
                </a:solidFill>
                <a:latin typeface="Avenir Roman" panose="02000503020000020003" pitchFamily="2" charset="0"/>
                <a:ea typeface="billy Medium" pitchFamily="2" charset="-128"/>
                <a:cs typeface="David" panose="020E0502060401010101" pitchFamily="34" charset="-79"/>
              </a:rPr>
              <a:t> are </a:t>
            </a:r>
            <a:r>
              <a:rPr lang="en-US" sz="1950" b="1" dirty="0">
                <a:solidFill>
                  <a:srgbClr val="FFFF00"/>
                </a:solidFill>
                <a:latin typeface="Avenir Roman" panose="02000503020000020003" pitchFamily="2" charset="0"/>
                <a:ea typeface="billy Medium" pitchFamily="2" charset="-128"/>
                <a:cs typeface="David" panose="020E0502060401010101" pitchFamily="34" charset="-79"/>
              </a:rPr>
              <a:t>convicted</a:t>
            </a:r>
            <a:r>
              <a:rPr lang="en-US" sz="1950" b="1" dirty="0">
                <a:solidFill>
                  <a:schemeClr val="bg1"/>
                </a:solidFill>
                <a:latin typeface="Avenir Roman" panose="02000503020000020003" pitchFamily="2" charset="0"/>
                <a:ea typeface="billy Medium" pitchFamily="2" charset="-128"/>
                <a:cs typeface="David" panose="020E0502060401010101" pitchFamily="34" charset="-79"/>
              </a:rPr>
              <a:t> by the Gospel of Good News!</a:t>
            </a:r>
            <a:endParaRPr lang="en-US" sz="1950" b="1" dirty="0">
              <a:solidFill>
                <a:srgbClr val="FFFF00"/>
              </a:solidFill>
              <a:latin typeface="Avenir Roman" panose="02000503020000020003" pitchFamily="2" charset="0"/>
              <a:ea typeface="billy Medium" pitchFamily="2" charset="-128"/>
              <a:cs typeface="David" panose="020E0502060401010101" pitchFamily="34" charset="-79"/>
            </a:endParaRPr>
          </a:p>
          <a:p>
            <a:pPr>
              <a:lnSpc>
                <a:spcPct val="90000"/>
              </a:lnSpc>
              <a:spcAft>
                <a:spcPts val="600"/>
              </a:spcAft>
            </a:pPr>
            <a:r>
              <a:rPr lang="en-US" sz="1950" b="1" dirty="0">
                <a:solidFill>
                  <a:srgbClr val="FFFF00"/>
                </a:solidFill>
                <a:latin typeface="Avenir Roman" panose="02000503020000020003" pitchFamily="2" charset="0"/>
                <a:ea typeface="billy Medium" pitchFamily="2" charset="-128"/>
                <a:cs typeface="David" panose="020E0502060401010101" pitchFamily="34" charset="-79"/>
              </a:rPr>
              <a:t>2 </a:t>
            </a:r>
            <a:r>
              <a:rPr lang="en-US" sz="1950" b="1" dirty="0" err="1">
                <a:solidFill>
                  <a:schemeClr val="bg1"/>
                </a:solidFill>
                <a:latin typeface="Avenir Roman" panose="02000503020000020003" pitchFamily="2" charset="0"/>
                <a:ea typeface="billy Medium" pitchFamily="2" charset="-128"/>
                <a:cs typeface="David" panose="020E0502060401010101" pitchFamily="34" charset="-79"/>
              </a:rPr>
              <a:t>BBTCians</a:t>
            </a:r>
            <a:r>
              <a:rPr lang="en-US" sz="1950" b="1" dirty="0">
                <a:solidFill>
                  <a:schemeClr val="bg1"/>
                </a:solidFill>
                <a:latin typeface="Avenir Roman" panose="02000503020000020003" pitchFamily="2" charset="0"/>
                <a:ea typeface="billy Medium" pitchFamily="2" charset="-128"/>
                <a:cs typeface="David" panose="020E0502060401010101" pitchFamily="34" charset="-79"/>
              </a:rPr>
              <a:t> </a:t>
            </a:r>
            <a:r>
              <a:rPr lang="en-US" sz="1950" b="1" dirty="0">
                <a:solidFill>
                  <a:srgbClr val="FFFF00"/>
                </a:solidFill>
                <a:latin typeface="Avenir Roman" panose="02000503020000020003" pitchFamily="2" charset="0"/>
                <a:ea typeface="billy Medium" pitchFamily="2" charset="-128"/>
                <a:cs typeface="David" panose="020E0502060401010101" pitchFamily="34" charset="-79"/>
              </a:rPr>
              <a:t>choose</a:t>
            </a:r>
            <a:r>
              <a:rPr lang="en-US" sz="1950" b="1" dirty="0">
                <a:solidFill>
                  <a:schemeClr val="bg1"/>
                </a:solidFill>
                <a:latin typeface="Avenir Roman" panose="02000503020000020003" pitchFamily="2" charset="0"/>
                <a:ea typeface="billy Medium" pitchFamily="2" charset="-128"/>
                <a:cs typeface="David" panose="020E0502060401010101" pitchFamily="34" charset="-79"/>
              </a:rPr>
              <a:t> to love &amp; live by the Word of God.</a:t>
            </a:r>
          </a:p>
          <a:p>
            <a:pPr>
              <a:lnSpc>
                <a:spcPct val="90000"/>
              </a:lnSpc>
              <a:spcAft>
                <a:spcPts val="600"/>
              </a:spcAft>
            </a:pPr>
            <a:r>
              <a:rPr lang="en-US" sz="1950" b="1" dirty="0">
                <a:solidFill>
                  <a:srgbClr val="FFFF00"/>
                </a:solidFill>
                <a:latin typeface="Avenir Roman" panose="02000503020000020003" pitchFamily="2" charset="0"/>
                <a:ea typeface="billy Medium" pitchFamily="2" charset="-128"/>
                <a:cs typeface="David" panose="020E0502060401010101" pitchFamily="34" charset="-79"/>
              </a:rPr>
              <a:t>3</a:t>
            </a:r>
            <a:r>
              <a:rPr lang="en-US" sz="1950" b="1" dirty="0">
                <a:solidFill>
                  <a:schemeClr val="bg1"/>
                </a:solidFill>
                <a:latin typeface="Avenir Roman" panose="02000503020000020003" pitchFamily="2" charset="0"/>
                <a:ea typeface="billy Medium" pitchFamily="2" charset="-128"/>
                <a:cs typeface="David" panose="020E0502060401010101" pitchFamily="34" charset="-79"/>
              </a:rPr>
              <a:t> </a:t>
            </a:r>
            <a:r>
              <a:rPr lang="en-US" sz="1950" b="1" dirty="0" err="1">
                <a:solidFill>
                  <a:schemeClr val="bg1"/>
                </a:solidFill>
                <a:latin typeface="Avenir Roman" panose="02000503020000020003" pitchFamily="2" charset="0"/>
                <a:ea typeface="billy Medium" pitchFamily="2" charset="-128"/>
                <a:cs typeface="David" panose="020E0502060401010101" pitchFamily="34" charset="-79"/>
              </a:rPr>
              <a:t>BBTCians</a:t>
            </a:r>
            <a:r>
              <a:rPr lang="en-US" sz="1950" b="1" dirty="0">
                <a:solidFill>
                  <a:schemeClr val="bg1"/>
                </a:solidFill>
                <a:latin typeface="Avenir Roman" panose="02000503020000020003" pitchFamily="2" charset="0"/>
                <a:ea typeface="billy Medium" pitchFamily="2" charset="-128"/>
                <a:cs typeface="David" panose="020E0502060401010101" pitchFamily="34" charset="-79"/>
              </a:rPr>
              <a:t> </a:t>
            </a:r>
            <a:r>
              <a:rPr lang="en-US" sz="1950" b="1" dirty="0">
                <a:solidFill>
                  <a:srgbClr val="FFFF00"/>
                </a:solidFill>
                <a:latin typeface="Avenir Roman" panose="02000503020000020003" pitchFamily="2" charset="0"/>
                <a:ea typeface="billy Medium" pitchFamily="2" charset="-128"/>
                <a:cs typeface="David" panose="020E0502060401010101" pitchFamily="34" charset="-79"/>
              </a:rPr>
              <a:t>crave </a:t>
            </a:r>
            <a:r>
              <a:rPr lang="en-US" sz="1950" b="1" dirty="0">
                <a:solidFill>
                  <a:schemeClr val="bg1"/>
                </a:solidFill>
                <a:latin typeface="Avenir Roman" panose="02000503020000020003" pitchFamily="2" charset="0"/>
                <a:ea typeface="billy Medium" pitchFamily="2" charset="-128"/>
                <a:cs typeface="David" panose="020E0502060401010101" pitchFamily="34" charset="-79"/>
              </a:rPr>
              <a:t>continuous encounters with </a:t>
            </a:r>
            <a:br>
              <a:rPr lang="en-US" sz="1950" b="1" dirty="0">
                <a:solidFill>
                  <a:schemeClr val="bg1"/>
                </a:solidFill>
                <a:latin typeface="Avenir Roman" panose="02000503020000020003" pitchFamily="2" charset="0"/>
                <a:ea typeface="billy Medium" pitchFamily="2" charset="-128"/>
                <a:cs typeface="David" panose="020E0502060401010101" pitchFamily="34" charset="-79"/>
              </a:rPr>
            </a:br>
            <a:r>
              <a:rPr lang="en-US" sz="1950" b="1" dirty="0">
                <a:solidFill>
                  <a:schemeClr val="bg1"/>
                </a:solidFill>
                <a:latin typeface="Avenir Roman" panose="02000503020000020003" pitchFamily="2" charset="0"/>
                <a:ea typeface="billy Medium" pitchFamily="2" charset="-128"/>
                <a:cs typeface="David" panose="020E0502060401010101" pitchFamily="34" charset="-79"/>
              </a:rPr>
              <a:t>    and empowerment by the Holy Spirit.</a:t>
            </a:r>
          </a:p>
          <a:p>
            <a:pPr>
              <a:lnSpc>
                <a:spcPct val="90000"/>
              </a:lnSpc>
              <a:spcAft>
                <a:spcPts val="600"/>
              </a:spcAft>
            </a:pPr>
            <a:r>
              <a:rPr lang="en-US" sz="1950" b="1" dirty="0">
                <a:solidFill>
                  <a:srgbClr val="FFFF00"/>
                </a:solidFill>
                <a:latin typeface="Avenir Roman" panose="02000503020000020003" pitchFamily="2" charset="0"/>
                <a:ea typeface="billy Medium" pitchFamily="2" charset="-128"/>
                <a:cs typeface="David" panose="020E0502060401010101" pitchFamily="34" charset="-79"/>
              </a:rPr>
              <a:t>4 </a:t>
            </a:r>
            <a:r>
              <a:rPr lang="en-US" sz="1950" b="1" dirty="0" err="1">
                <a:solidFill>
                  <a:schemeClr val="bg1"/>
                </a:solidFill>
                <a:latin typeface="Avenir Roman" panose="02000503020000020003" pitchFamily="2" charset="0"/>
                <a:ea typeface="billy Medium" pitchFamily="2" charset="-128"/>
                <a:cs typeface="David" panose="020E0502060401010101" pitchFamily="34" charset="-79"/>
              </a:rPr>
              <a:t>BBTCians</a:t>
            </a:r>
            <a:r>
              <a:rPr lang="en-US" sz="1950" b="1" dirty="0">
                <a:solidFill>
                  <a:schemeClr val="bg1"/>
                </a:solidFill>
                <a:latin typeface="Avenir Roman" panose="02000503020000020003" pitchFamily="2" charset="0"/>
                <a:ea typeface="billy Medium" pitchFamily="2" charset="-128"/>
                <a:cs typeface="David" panose="020E0502060401010101" pitchFamily="34" charset="-79"/>
              </a:rPr>
              <a:t> are </a:t>
            </a:r>
            <a:r>
              <a:rPr lang="en-US" sz="1950" b="1" dirty="0">
                <a:solidFill>
                  <a:srgbClr val="FFFF00"/>
                </a:solidFill>
                <a:latin typeface="Avenir Roman" panose="02000503020000020003" pitchFamily="2" charset="0"/>
                <a:ea typeface="billy Medium" pitchFamily="2" charset="-128"/>
                <a:cs typeface="David" panose="020E0502060401010101" pitchFamily="34" charset="-79"/>
              </a:rPr>
              <a:t>conscious</a:t>
            </a:r>
            <a:r>
              <a:rPr lang="en-US" sz="1950" b="1" dirty="0">
                <a:solidFill>
                  <a:schemeClr val="bg1"/>
                </a:solidFill>
                <a:latin typeface="Avenir Roman" panose="02000503020000020003" pitchFamily="2" charset="0"/>
                <a:ea typeface="billy Medium" pitchFamily="2" charset="-128"/>
                <a:cs typeface="David" panose="020E0502060401010101" pitchFamily="34" charset="-79"/>
              </a:rPr>
              <a:t> to live out the </a:t>
            </a:r>
            <a:br>
              <a:rPr lang="en-US" sz="1950" b="1" dirty="0">
                <a:solidFill>
                  <a:schemeClr val="bg1"/>
                </a:solidFill>
                <a:latin typeface="Avenir Roman" panose="02000503020000020003" pitchFamily="2" charset="0"/>
                <a:ea typeface="billy Medium" pitchFamily="2" charset="-128"/>
                <a:cs typeface="David" panose="020E0502060401010101" pitchFamily="34" charset="-79"/>
              </a:rPr>
            </a:br>
            <a:r>
              <a:rPr lang="en-US" sz="1950" b="1" dirty="0">
                <a:solidFill>
                  <a:schemeClr val="bg1"/>
                </a:solidFill>
                <a:latin typeface="Avenir Roman" panose="02000503020000020003" pitchFamily="2" charset="0"/>
                <a:ea typeface="billy Medium" pitchFamily="2" charset="-128"/>
                <a:cs typeface="David" panose="020E0502060401010101" pitchFamily="34" charset="-79"/>
              </a:rPr>
              <a:t>    Great Commission to save souls. We share Christ!</a:t>
            </a:r>
            <a:endParaRPr lang="en-US" sz="1950" b="1" dirty="0">
              <a:solidFill>
                <a:srgbClr val="FFFF00"/>
              </a:solidFill>
              <a:latin typeface="Avenir Roman" panose="02000503020000020003" pitchFamily="2" charset="0"/>
              <a:ea typeface="billy Medium" pitchFamily="2" charset="-128"/>
              <a:cs typeface="David" panose="020E0502060401010101" pitchFamily="34" charset="-79"/>
            </a:endParaRPr>
          </a:p>
          <a:p>
            <a:pPr>
              <a:lnSpc>
                <a:spcPct val="90000"/>
              </a:lnSpc>
              <a:spcAft>
                <a:spcPts val="600"/>
              </a:spcAft>
            </a:pPr>
            <a:r>
              <a:rPr lang="en-US" sz="1950" b="1" dirty="0">
                <a:solidFill>
                  <a:srgbClr val="FFFF00"/>
                </a:solidFill>
                <a:latin typeface="Avenir Roman" panose="02000503020000020003" pitchFamily="2" charset="0"/>
                <a:ea typeface="billy Medium" pitchFamily="2" charset="-128"/>
                <a:cs typeface="David" panose="020E0502060401010101" pitchFamily="34" charset="-79"/>
              </a:rPr>
              <a:t>5 </a:t>
            </a:r>
            <a:r>
              <a:rPr lang="en-US" sz="1950" b="1" dirty="0" err="1">
                <a:solidFill>
                  <a:schemeClr val="bg1"/>
                </a:solidFill>
                <a:latin typeface="Avenir Roman" panose="02000503020000020003" pitchFamily="2" charset="0"/>
                <a:ea typeface="billy Medium" pitchFamily="2" charset="-128"/>
                <a:cs typeface="David" panose="020E0502060401010101" pitchFamily="34" charset="-79"/>
              </a:rPr>
              <a:t>BBTCians</a:t>
            </a:r>
            <a:r>
              <a:rPr lang="en-US" sz="1950" b="1" dirty="0">
                <a:solidFill>
                  <a:schemeClr val="bg1"/>
                </a:solidFill>
                <a:latin typeface="Avenir Roman" panose="02000503020000020003" pitchFamily="2" charset="0"/>
                <a:ea typeface="billy Medium" pitchFamily="2" charset="-128"/>
                <a:cs typeface="David" panose="020E0502060401010101" pitchFamily="34" charset="-79"/>
              </a:rPr>
              <a:t> are </a:t>
            </a:r>
            <a:r>
              <a:rPr lang="en-US" sz="1950" b="1" dirty="0">
                <a:solidFill>
                  <a:srgbClr val="FFFF00"/>
                </a:solidFill>
                <a:latin typeface="Avenir Roman" panose="02000503020000020003" pitchFamily="2" charset="0"/>
                <a:ea typeface="billy Medium" pitchFamily="2" charset="-128"/>
                <a:cs typeface="David" panose="020E0502060401010101" pitchFamily="34" charset="-79"/>
              </a:rPr>
              <a:t>committed</a:t>
            </a:r>
            <a:r>
              <a:rPr lang="en-US" sz="1950" b="1" dirty="0">
                <a:solidFill>
                  <a:schemeClr val="bg1"/>
                </a:solidFill>
                <a:latin typeface="Avenir Roman" panose="02000503020000020003" pitchFamily="2" charset="0"/>
                <a:ea typeface="billy Medium" pitchFamily="2" charset="-128"/>
                <a:cs typeface="David" panose="020E0502060401010101" pitchFamily="34" charset="-79"/>
              </a:rPr>
              <a:t> to discipleship </a:t>
            </a:r>
            <a:br>
              <a:rPr lang="en-US" sz="1950" b="1" dirty="0">
                <a:solidFill>
                  <a:schemeClr val="bg1"/>
                </a:solidFill>
                <a:latin typeface="Avenir Roman" panose="02000503020000020003" pitchFamily="2" charset="0"/>
                <a:ea typeface="billy Medium" pitchFamily="2" charset="-128"/>
                <a:cs typeface="David" panose="020E0502060401010101" pitchFamily="34" charset="-79"/>
              </a:rPr>
            </a:br>
            <a:r>
              <a:rPr lang="en-US" sz="1950" b="1" dirty="0">
                <a:solidFill>
                  <a:schemeClr val="bg1"/>
                </a:solidFill>
                <a:latin typeface="Avenir Roman" panose="02000503020000020003" pitchFamily="2" charset="0"/>
                <a:ea typeface="billy Medium" pitchFamily="2" charset="-128"/>
                <a:cs typeface="David" panose="020E0502060401010101" pitchFamily="34" charset="-79"/>
              </a:rPr>
              <a:t>   in the body-life (Hebrews 10:24-25).</a:t>
            </a:r>
          </a:p>
        </p:txBody>
      </p:sp>
      <p:sp>
        <p:nvSpPr>
          <p:cNvPr id="16" name="Rectangle 15">
            <a:extLst>
              <a:ext uri="{FF2B5EF4-FFF2-40B4-BE49-F238E27FC236}">
                <a16:creationId xmlns:a16="http://schemas.microsoft.com/office/drawing/2014/main" id="{89CE6D7E-7500-F545-B201-87A131BF6DC0}"/>
              </a:ext>
            </a:extLst>
          </p:cNvPr>
          <p:cNvSpPr/>
          <p:nvPr/>
        </p:nvSpPr>
        <p:spPr>
          <a:xfrm>
            <a:off x="6586538" y="288110"/>
            <a:ext cx="6824662" cy="492443"/>
          </a:xfrm>
          <a:prstGeom prst="rect">
            <a:avLst/>
          </a:prstGeom>
        </p:spPr>
        <p:txBody>
          <a:bodyPr wrap="square">
            <a:spAutoFit/>
          </a:bodyPr>
          <a:lstStyle/>
          <a:p>
            <a:r>
              <a:rPr lang="en-US" sz="2500" b="1" dirty="0">
                <a:solidFill>
                  <a:srgbClr val="FFFF00"/>
                </a:solidFill>
                <a:latin typeface="Avenir Roman" panose="02000503020000020003" pitchFamily="2" charset="0"/>
                <a:ea typeface="billy Medium" pitchFamily="2" charset="-128"/>
                <a:cs typeface="David" panose="020E0502060401010101" pitchFamily="34" charset="-79"/>
              </a:rPr>
              <a:t>WHAT DOES IT MEAN TO BE A BBTCIAN?</a:t>
            </a:r>
            <a:endParaRPr lang="en-US" sz="2500" b="1" i="1" dirty="0">
              <a:solidFill>
                <a:schemeClr val="accent4">
                  <a:lumMod val="60000"/>
                  <a:lumOff val="40000"/>
                </a:schemeClr>
              </a:solidFill>
              <a:latin typeface="Avenir Roman" panose="02000503020000020003" pitchFamily="2" charset="0"/>
              <a:ea typeface="billy Medium" pitchFamily="2" charset="-128"/>
              <a:cs typeface="David" panose="020E0502060401010101" pitchFamily="34" charset="-79"/>
            </a:endParaRPr>
          </a:p>
        </p:txBody>
      </p:sp>
    </p:spTree>
    <p:extLst>
      <p:ext uri="{BB962C8B-B14F-4D97-AF65-F5344CB8AC3E}">
        <p14:creationId xmlns:p14="http://schemas.microsoft.com/office/powerpoint/2010/main" val="3876263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37114E-7079-F54A-BD5B-9945559D68F0}"/>
              </a:ext>
            </a:extLst>
          </p:cNvPr>
          <p:cNvSpPr/>
          <p:nvPr/>
        </p:nvSpPr>
        <p:spPr>
          <a:xfrm>
            <a:off x="10668000" y="2483628"/>
            <a:ext cx="2254523"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458A2EF5-A270-8443-A093-F34847B052C4}"/>
              </a:ext>
            </a:extLst>
          </p:cNvPr>
          <p:cNvSpPr/>
          <p:nvPr/>
        </p:nvSpPr>
        <p:spPr>
          <a:xfrm>
            <a:off x="6695762" y="1821905"/>
            <a:ext cx="3555143"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A82A1CBE-AA75-CC43-B5E7-44698D0006E2}"/>
              </a:ext>
            </a:extLst>
          </p:cNvPr>
          <p:cNvSpPr/>
          <p:nvPr/>
        </p:nvSpPr>
        <p:spPr>
          <a:xfrm>
            <a:off x="7489476" y="712556"/>
            <a:ext cx="2697261"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99C78AAE-2228-9340-B715-67F7ADF24275}"/>
              </a:ext>
            </a:extLst>
          </p:cNvPr>
          <p:cNvSpPr/>
          <p:nvPr/>
        </p:nvSpPr>
        <p:spPr>
          <a:xfrm>
            <a:off x="59440" y="182997"/>
            <a:ext cx="6600123" cy="3308598"/>
          </a:xfrm>
          <a:prstGeom prst="rect">
            <a:avLst/>
          </a:prstGeom>
        </p:spPr>
        <p:txBody>
          <a:bodyPr wrap="square">
            <a:spAutoFit/>
          </a:bodyPr>
          <a:lstStyle/>
          <a:p>
            <a:pPr defTabSz="432000"/>
            <a:r>
              <a:rPr lang="en-US" sz="1900" b="1" dirty="0">
                <a:solidFill>
                  <a:srgbClr val="FFFF00"/>
                </a:solidFill>
                <a:latin typeface="Avenir Heavy" panose="02000503020000020003" pitchFamily="2" charset="0"/>
                <a:ea typeface="billy Medium" pitchFamily="2" charset="-128"/>
                <a:cs typeface="David" panose="020E0502060401010101" pitchFamily="34" charset="-79"/>
              </a:rPr>
              <a:t>ROMANS 12:14-19</a:t>
            </a:r>
          </a:p>
          <a:p>
            <a:r>
              <a:rPr lang="en-US" sz="1900" b="1" dirty="0">
                <a:solidFill>
                  <a:schemeClr val="bg1"/>
                </a:solidFill>
                <a:latin typeface="Avenir Heavy" panose="02000503020000020003" pitchFamily="2" charset="0"/>
                <a:ea typeface="billy Medium" pitchFamily="2" charset="-128"/>
                <a:cs typeface="David" panose="020E0502060401010101" pitchFamily="34" charset="-79"/>
              </a:rPr>
              <a:t>Bless those who persecute you; bless and do not curse. Rejoice with those who rejoice; mourn with those who mourn. Live in harmony with one another. Do not be proud, but be willing to associate with people of low position. Do not be conceited. Do not repay anyone evil for evil. Do what is right in the eyes of everyone. If it is possible, as far as it depends on you, live at peace with everyone. Do not take revenge, my dear friends, but leave room for God’s wrath, for it is written: “It is mine to avenge; I will repay,” says the Lord. </a:t>
            </a:r>
          </a:p>
        </p:txBody>
      </p:sp>
      <p:sp>
        <p:nvSpPr>
          <p:cNvPr id="7" name="Rectangle 6">
            <a:extLst>
              <a:ext uri="{FF2B5EF4-FFF2-40B4-BE49-F238E27FC236}">
                <a16:creationId xmlns:a16="http://schemas.microsoft.com/office/drawing/2014/main" id="{BEF7B8A0-FC9B-944D-A65D-620C4FBC04C7}"/>
              </a:ext>
            </a:extLst>
          </p:cNvPr>
          <p:cNvSpPr/>
          <p:nvPr/>
        </p:nvSpPr>
        <p:spPr>
          <a:xfrm>
            <a:off x="6731000" y="253336"/>
            <a:ext cx="6309884" cy="3238259"/>
          </a:xfrm>
          <a:prstGeom prst="rect">
            <a:avLst/>
          </a:prstGeom>
        </p:spPr>
        <p:txBody>
          <a:bodyPr wrap="square">
            <a:spAutoFit/>
          </a:bodyPr>
          <a:lstStyle/>
          <a:p>
            <a:pPr>
              <a:lnSpc>
                <a:spcPct val="80000"/>
              </a:lnSpc>
              <a:spcAft>
                <a:spcPts val="1800"/>
              </a:spcAft>
            </a:pP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EVERY FAMILY HAS </a:t>
            </a:r>
            <a:b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b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ITS FRICTIONS.</a:t>
            </a:r>
          </a:p>
          <a:p>
            <a:pPr>
              <a:lnSpc>
                <a:spcPct val="80000"/>
              </a:lnSpc>
              <a:spcAft>
                <a:spcPts val="1800"/>
              </a:spcAft>
            </a:pPr>
            <a:r>
              <a:rPr lang="en-US" sz="3600" b="1" i="1" dirty="0">
                <a:solidFill>
                  <a:schemeClr val="bg1"/>
                </a:solidFill>
                <a:latin typeface="Avenir Heavy Oblique" panose="02000503020000020003" pitchFamily="2" charset="0"/>
                <a:ea typeface="billy Medium" pitchFamily="2" charset="-128"/>
                <a:cs typeface="David" panose="020E0502060401010101" pitchFamily="34" charset="-79"/>
              </a:rPr>
              <a:t>WE RESPOND AS PEACEMAKERS LIKE JESUS.</a:t>
            </a:r>
          </a:p>
          <a:p>
            <a:pPr>
              <a:lnSpc>
                <a:spcPct val="80000"/>
              </a:lnSpc>
              <a:spcAft>
                <a:spcPts val="1800"/>
              </a:spcAft>
            </a:pP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THIS SHOWS THE WARMTH</a:t>
            </a:r>
            <a:b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b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OF THE FAMILY OF GOD.</a:t>
            </a:r>
          </a:p>
        </p:txBody>
      </p:sp>
      <p:sp>
        <p:nvSpPr>
          <p:cNvPr id="12" name="Rectangle 11">
            <a:extLst>
              <a:ext uri="{FF2B5EF4-FFF2-40B4-BE49-F238E27FC236}">
                <a16:creationId xmlns:a16="http://schemas.microsoft.com/office/drawing/2014/main" id="{9B0A660B-EBD3-544F-AB57-098AC377EA90}"/>
              </a:ext>
            </a:extLst>
          </p:cNvPr>
          <p:cNvSpPr/>
          <p:nvPr/>
        </p:nvSpPr>
        <p:spPr>
          <a:xfrm>
            <a:off x="13580637" y="861506"/>
            <a:ext cx="5850788" cy="1877437"/>
          </a:xfrm>
          <a:prstGeom prst="rect">
            <a:avLst/>
          </a:prstGeom>
        </p:spPr>
        <p:txBody>
          <a:bodyPr wrap="square">
            <a:spAutoFit/>
          </a:bodyPr>
          <a:lstStyle/>
          <a:p>
            <a:r>
              <a:rPr lang="en-US" sz="2000" b="1" dirty="0">
                <a:solidFill>
                  <a:srgbClr val="FFFF00"/>
                </a:solidFill>
                <a:latin typeface="Avenir Roman" panose="02000503020000020003" pitchFamily="2" charset="0"/>
                <a:ea typeface="billy Medium" pitchFamily="2" charset="-128"/>
                <a:cs typeface="David" panose="020E0502060401010101" pitchFamily="34" charset="-79"/>
              </a:rPr>
              <a:t>MATTHEW 5:9 </a:t>
            </a:r>
          </a:p>
          <a:p>
            <a:r>
              <a:rPr lang="en-US" sz="3200" b="1" dirty="0">
                <a:solidFill>
                  <a:schemeClr val="bg1"/>
                </a:solidFill>
                <a:latin typeface="Avenir Roman" panose="02000503020000020003" pitchFamily="2" charset="0"/>
                <a:ea typeface="billy Medium" pitchFamily="2" charset="-128"/>
                <a:cs typeface="David" panose="020E0502060401010101" pitchFamily="34" charset="-79"/>
              </a:rPr>
              <a:t>Blessed are the peacemakers, </a:t>
            </a:r>
            <a:br>
              <a:rPr lang="en-US" sz="3200" b="1" dirty="0">
                <a:solidFill>
                  <a:schemeClr val="bg1"/>
                </a:solidFill>
                <a:latin typeface="Avenir Roman" panose="02000503020000020003" pitchFamily="2" charset="0"/>
                <a:ea typeface="billy Medium" pitchFamily="2" charset="-128"/>
                <a:cs typeface="David" panose="020E0502060401010101" pitchFamily="34" charset="-79"/>
              </a:rPr>
            </a:br>
            <a:r>
              <a:rPr lang="en-US" sz="3200" b="1" dirty="0">
                <a:solidFill>
                  <a:schemeClr val="bg1"/>
                </a:solidFill>
                <a:latin typeface="Avenir Roman" panose="02000503020000020003" pitchFamily="2" charset="0"/>
                <a:ea typeface="billy Medium" pitchFamily="2" charset="-128"/>
                <a:cs typeface="David" panose="020E0502060401010101" pitchFamily="34" charset="-79"/>
              </a:rPr>
              <a:t>for they shall be called </a:t>
            </a:r>
            <a:br>
              <a:rPr lang="en-US" sz="3200" b="1" dirty="0">
                <a:solidFill>
                  <a:schemeClr val="bg1"/>
                </a:solidFill>
                <a:latin typeface="Avenir Roman" panose="02000503020000020003" pitchFamily="2" charset="0"/>
                <a:ea typeface="billy Medium" pitchFamily="2" charset="-128"/>
                <a:cs typeface="David" panose="020E0502060401010101" pitchFamily="34" charset="-79"/>
              </a:rPr>
            </a:br>
            <a:r>
              <a:rPr lang="en-US" sz="3200" b="1" dirty="0">
                <a:solidFill>
                  <a:schemeClr val="bg1"/>
                </a:solidFill>
                <a:latin typeface="Avenir Roman" panose="02000503020000020003" pitchFamily="2" charset="0"/>
                <a:ea typeface="billy Medium" pitchFamily="2" charset="-128"/>
                <a:cs typeface="David" panose="020E0502060401010101" pitchFamily="34" charset="-79"/>
              </a:rPr>
              <a:t>the children of God.</a:t>
            </a:r>
            <a:endParaRPr lang="en-SG" sz="3200" b="1" dirty="0">
              <a:solidFill>
                <a:schemeClr val="bg1"/>
              </a:solidFill>
              <a:latin typeface="Avenir Roman" panose="02000503020000020003" pitchFamily="2" charset="0"/>
              <a:ea typeface="billy Medium" pitchFamily="2" charset="-128"/>
              <a:cs typeface="David" panose="020E0502060401010101" pitchFamily="34" charset="-79"/>
            </a:endParaRPr>
          </a:p>
        </p:txBody>
      </p:sp>
    </p:spTree>
    <p:extLst>
      <p:ext uri="{BB962C8B-B14F-4D97-AF65-F5344CB8AC3E}">
        <p14:creationId xmlns:p14="http://schemas.microsoft.com/office/powerpoint/2010/main" val="301086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C78AAE-2228-9340-B715-67F7ADF24275}"/>
              </a:ext>
            </a:extLst>
          </p:cNvPr>
          <p:cNvSpPr/>
          <p:nvPr/>
        </p:nvSpPr>
        <p:spPr>
          <a:xfrm>
            <a:off x="6804705" y="606140"/>
            <a:ext cx="6086725" cy="2123658"/>
          </a:xfrm>
          <a:prstGeom prst="rect">
            <a:avLst/>
          </a:prstGeom>
        </p:spPr>
        <p:txBody>
          <a:bodyPr wrap="square">
            <a:spAutoFit/>
          </a:bodyPr>
          <a:lstStyle/>
          <a:p>
            <a:pPr defTabSz="432000"/>
            <a:r>
              <a:rPr lang="en-US" sz="2200" b="1" dirty="0">
                <a:solidFill>
                  <a:srgbClr val="FFFF00"/>
                </a:solidFill>
                <a:latin typeface="Avenir Heavy" panose="02000503020000020003" pitchFamily="2" charset="0"/>
                <a:ea typeface="billy Medium" pitchFamily="2" charset="-128"/>
                <a:cs typeface="David" panose="020E0502060401010101" pitchFamily="34" charset="-79"/>
              </a:rPr>
              <a:t>ROMANS 12:20-21</a:t>
            </a:r>
          </a:p>
          <a:p>
            <a:pPr defTabSz="432000"/>
            <a:r>
              <a:rPr lang="en-US" sz="2200" b="1" dirty="0">
                <a:solidFill>
                  <a:schemeClr val="bg1"/>
                </a:solidFill>
                <a:latin typeface="Avenir Heavy" panose="02000503020000020003" pitchFamily="2" charset="0"/>
                <a:ea typeface="billy Medium" pitchFamily="2" charset="-128"/>
                <a:cs typeface="David" panose="020E0502060401010101" pitchFamily="34" charset="-79"/>
              </a:rPr>
              <a:t>On the contrary: “If your enemy is hungry, feed him; if he is thirsty, give him something to drink. In doing this, you will heap burning coals on his head.” Do not be overcome by evil, but overcome evil with good.</a:t>
            </a:r>
          </a:p>
        </p:txBody>
      </p:sp>
      <p:grpSp>
        <p:nvGrpSpPr>
          <p:cNvPr id="17" name="Group 16">
            <a:extLst>
              <a:ext uri="{FF2B5EF4-FFF2-40B4-BE49-F238E27FC236}">
                <a16:creationId xmlns:a16="http://schemas.microsoft.com/office/drawing/2014/main" id="{999773B8-EFE6-CC41-B08E-E2A584E9A19B}"/>
              </a:ext>
            </a:extLst>
          </p:cNvPr>
          <p:cNvGrpSpPr/>
          <p:nvPr/>
        </p:nvGrpSpPr>
        <p:grpSpPr>
          <a:xfrm rot="270040">
            <a:off x="13237749" y="787652"/>
            <a:ext cx="4713693" cy="2225899"/>
            <a:chOff x="82931" y="1923801"/>
            <a:chExt cx="10448946" cy="4934198"/>
          </a:xfrm>
        </p:grpSpPr>
        <p:pic>
          <p:nvPicPr>
            <p:cNvPr id="18" name="Picture 17">
              <a:extLst>
                <a:ext uri="{FF2B5EF4-FFF2-40B4-BE49-F238E27FC236}">
                  <a16:creationId xmlns:a16="http://schemas.microsoft.com/office/drawing/2014/main" id="{3AA9BE5C-47B8-F843-A378-7DA303FB1852}"/>
                </a:ext>
              </a:extLst>
            </p:cNvPr>
            <p:cNvPicPr>
              <a:picLocks noChangeAspect="1"/>
            </p:cNvPicPr>
            <p:nvPr/>
          </p:nvPicPr>
          <p:blipFill>
            <a:blip r:embed="rId2">
              <a:extLst>
                <a:ext uri="{BEBA8EAE-BF5A-486C-A8C5-ECC9F3942E4B}">
                  <a14:imgProps xmlns:a14="http://schemas.microsoft.com/office/drawing/2010/main">
                    <a14:imgLayer>
                      <a14:imgEffect>
                        <a14:brightnessContrast bright="40000" contrast="-20000"/>
                      </a14:imgEffect>
                    </a14:imgLayer>
                  </a14:imgProps>
                </a:ext>
              </a:extLst>
            </a:blip>
            <a:stretch>
              <a:fillRect/>
            </a:stretch>
          </p:blipFill>
          <p:spPr>
            <a:xfrm>
              <a:off x="3952948" y="1923801"/>
              <a:ext cx="6578929" cy="4934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6E39BC3C-AE80-4B4D-BDDA-D31FA4B90203}"/>
                </a:ext>
              </a:extLst>
            </p:cNvPr>
            <p:cNvPicPr>
              <a:picLocks noChangeAspect="1"/>
            </p:cNvPicPr>
            <p:nvPr/>
          </p:nvPicPr>
          <p:blipFill>
            <a:blip r:embed="rId3">
              <a:extLst>
                <a:ext uri="{BEBA8EAE-BF5A-486C-A8C5-ECC9F3942E4B}">
                  <a14:imgProps xmlns:a14="http://schemas.microsoft.com/office/drawing/2010/main">
                    <a14:imgLayer>
                      <a14:imgEffect>
                        <a14:brightnessContrast bright="20000" contrast="20000"/>
                      </a14:imgEffect>
                    </a14:imgLayer>
                  </a14:imgProps>
                </a:ext>
              </a:extLst>
            </a:blip>
            <a:stretch>
              <a:fillRect/>
            </a:stretch>
          </p:blipFill>
          <p:spPr>
            <a:xfrm>
              <a:off x="82931" y="1923802"/>
              <a:ext cx="3700648" cy="4934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 name="Picture 1">
            <a:extLst>
              <a:ext uri="{FF2B5EF4-FFF2-40B4-BE49-F238E27FC236}">
                <a16:creationId xmlns:a16="http://schemas.microsoft.com/office/drawing/2014/main" id="{1C547908-C519-D64D-A2EC-536CF3E8155B}"/>
              </a:ext>
            </a:extLst>
          </p:cNvPr>
          <p:cNvPicPr>
            <a:picLocks noChangeAspect="1"/>
          </p:cNvPicPr>
          <p:nvPr/>
        </p:nvPicPr>
        <p:blipFill>
          <a:blip r:embed="rId4">
            <a:extLst>
              <a:ext uri="{BEBA8EAE-BF5A-486C-A8C5-ECC9F3942E4B}">
                <a14:imgProps xmlns:a14="http://schemas.microsoft.com/office/drawing/2010/main">
                  <a14:imgLayer>
                    <a14:imgEffect>
                      <a14:saturation sat="66000"/>
                    </a14:imgEffect>
                    <a14:imgEffect>
                      <a14:brightnessContrast bright="20000"/>
                    </a14:imgEffect>
                  </a14:imgLayer>
                </a14:imgProps>
              </a:ext>
            </a:extLst>
          </a:blip>
          <a:stretch>
            <a:fillRect/>
          </a:stretch>
        </p:blipFill>
        <p:spPr>
          <a:xfrm rot="227689">
            <a:off x="13582977" y="407478"/>
            <a:ext cx="4731201" cy="2785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F6F17F27-28E8-2046-913F-3AEF2D0A481A}"/>
              </a:ext>
            </a:extLst>
          </p:cNvPr>
          <p:cNvPicPr>
            <a:picLocks noChangeAspect="1"/>
          </p:cNvPicPr>
          <p:nvPr/>
        </p:nvPicPr>
        <p:blipFill>
          <a:blip r:embed="rId5"/>
          <a:stretch>
            <a:fillRect/>
          </a:stretch>
        </p:blipFill>
        <p:spPr>
          <a:xfrm>
            <a:off x="219358" y="1886589"/>
            <a:ext cx="4418208" cy="1432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AF214CAA-89C0-674C-B978-4BBCA151F3CA}"/>
              </a:ext>
            </a:extLst>
          </p:cNvPr>
          <p:cNvPicPr>
            <a:picLocks noChangeAspect="1"/>
          </p:cNvPicPr>
          <p:nvPr/>
        </p:nvPicPr>
        <p:blipFill>
          <a:blip r:embed="rId6"/>
          <a:stretch>
            <a:fillRect/>
          </a:stretch>
        </p:blipFill>
        <p:spPr>
          <a:xfrm>
            <a:off x="1078981" y="281473"/>
            <a:ext cx="4105667" cy="109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a:extLst>
              <a:ext uri="{FF2B5EF4-FFF2-40B4-BE49-F238E27FC236}">
                <a16:creationId xmlns:a16="http://schemas.microsoft.com/office/drawing/2014/main" id="{09E4CBD0-BCE9-DA4A-8896-B71041F95E36}"/>
              </a:ext>
            </a:extLst>
          </p:cNvPr>
          <p:cNvPicPr>
            <a:picLocks noChangeAspect="1"/>
          </p:cNvPicPr>
          <p:nvPr/>
        </p:nvPicPr>
        <p:blipFill rotWithShape="1">
          <a:blip r:embed="rId7"/>
          <a:srcRect r="18920" b="33210"/>
          <a:stretch/>
        </p:blipFill>
        <p:spPr>
          <a:xfrm>
            <a:off x="2597614" y="1317344"/>
            <a:ext cx="3568675" cy="965761"/>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grpSp>
        <p:nvGrpSpPr>
          <p:cNvPr id="51" name="Group 50">
            <a:extLst>
              <a:ext uri="{FF2B5EF4-FFF2-40B4-BE49-F238E27FC236}">
                <a16:creationId xmlns:a16="http://schemas.microsoft.com/office/drawing/2014/main" id="{1AA064F6-7542-3547-9CBE-CDDEC21F64F2}"/>
              </a:ext>
            </a:extLst>
          </p:cNvPr>
          <p:cNvGrpSpPr/>
          <p:nvPr/>
        </p:nvGrpSpPr>
        <p:grpSpPr>
          <a:xfrm>
            <a:off x="13048352" y="145758"/>
            <a:ext cx="6591334" cy="3308932"/>
            <a:chOff x="13048352" y="145758"/>
            <a:chExt cx="6591334" cy="3308932"/>
          </a:xfrm>
        </p:grpSpPr>
        <p:sp>
          <p:nvSpPr>
            <p:cNvPr id="31" name="Rounded Rectangle 30">
              <a:extLst>
                <a:ext uri="{FF2B5EF4-FFF2-40B4-BE49-F238E27FC236}">
                  <a16:creationId xmlns:a16="http://schemas.microsoft.com/office/drawing/2014/main" id="{59A6B731-BB9B-D645-889A-91FAC94642E6}"/>
                </a:ext>
              </a:extLst>
            </p:cNvPr>
            <p:cNvSpPr/>
            <p:nvPr/>
          </p:nvSpPr>
          <p:spPr>
            <a:xfrm>
              <a:off x="13048352" y="145758"/>
              <a:ext cx="6591334" cy="3308932"/>
            </a:xfrm>
            <a:prstGeom prst="roundRect">
              <a:avLst>
                <a:gd name="adj" fmla="val 927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C4EB4686-C9A4-9B46-A732-4CA77A356B28}"/>
                </a:ext>
              </a:extLst>
            </p:cNvPr>
            <p:cNvPicPr>
              <a:picLocks noChangeAspect="1"/>
            </p:cNvPicPr>
            <p:nvPr/>
          </p:nvPicPr>
          <p:blipFill>
            <a:blip r:embed="rId8"/>
            <a:stretch>
              <a:fillRect/>
            </a:stretch>
          </p:blipFill>
          <p:spPr>
            <a:xfrm>
              <a:off x="13192919" y="273145"/>
              <a:ext cx="6293722" cy="1164856"/>
            </a:xfrm>
            <a:prstGeom prst="roundRect">
              <a:avLst>
                <a:gd name="adj" fmla="val 20224"/>
              </a:avLst>
            </a:prstGeom>
            <a:solidFill>
              <a:srgbClr val="FFFFFF">
                <a:shade val="85000"/>
              </a:srgbClr>
            </a:solidFill>
            <a:ln>
              <a:noFill/>
            </a:ln>
            <a:effectLst>
              <a:reflection blurRad="12700" stA="38000" endPos="28000" dist="5000" dir="5400000" sy="-100000" algn="bl" rotWithShape="0"/>
            </a:effectLst>
          </p:spPr>
        </p:pic>
        <p:pic>
          <p:nvPicPr>
            <p:cNvPr id="35" name="Picture 34">
              <a:extLst>
                <a:ext uri="{FF2B5EF4-FFF2-40B4-BE49-F238E27FC236}">
                  <a16:creationId xmlns:a16="http://schemas.microsoft.com/office/drawing/2014/main" id="{1666F1F1-EE58-4247-8904-FA6E1862076E}"/>
                </a:ext>
              </a:extLst>
            </p:cNvPr>
            <p:cNvPicPr>
              <a:picLocks noChangeAspect="1"/>
            </p:cNvPicPr>
            <p:nvPr/>
          </p:nvPicPr>
          <p:blipFill>
            <a:blip r:embed="rId9"/>
            <a:stretch>
              <a:fillRect/>
            </a:stretch>
          </p:blipFill>
          <p:spPr>
            <a:xfrm>
              <a:off x="13554945" y="2921334"/>
              <a:ext cx="5769712" cy="410725"/>
            </a:xfrm>
            <a:prstGeom prst="rect">
              <a:avLst/>
            </a:prstGeom>
          </p:spPr>
        </p:pic>
        <p:pic>
          <p:nvPicPr>
            <p:cNvPr id="37" name="Picture 36">
              <a:extLst>
                <a:ext uri="{FF2B5EF4-FFF2-40B4-BE49-F238E27FC236}">
                  <a16:creationId xmlns:a16="http://schemas.microsoft.com/office/drawing/2014/main" id="{85D775CB-2C82-7E40-ABAB-AF2F0AF8C6E0}"/>
                </a:ext>
              </a:extLst>
            </p:cNvPr>
            <p:cNvPicPr>
              <a:picLocks noChangeAspect="1"/>
            </p:cNvPicPr>
            <p:nvPr/>
          </p:nvPicPr>
          <p:blipFill>
            <a:blip r:embed="rId10"/>
            <a:stretch>
              <a:fillRect/>
            </a:stretch>
          </p:blipFill>
          <p:spPr>
            <a:xfrm>
              <a:off x="16883175" y="1611313"/>
              <a:ext cx="2336800" cy="406400"/>
            </a:xfrm>
            <a:prstGeom prst="rect">
              <a:avLst/>
            </a:prstGeom>
          </p:spPr>
        </p:pic>
        <p:pic>
          <p:nvPicPr>
            <p:cNvPr id="39" name="Picture 38">
              <a:extLst>
                <a:ext uri="{FF2B5EF4-FFF2-40B4-BE49-F238E27FC236}">
                  <a16:creationId xmlns:a16="http://schemas.microsoft.com/office/drawing/2014/main" id="{3069291F-D5EF-7145-90F3-09E1FEE76A1B}"/>
                </a:ext>
              </a:extLst>
            </p:cNvPr>
            <p:cNvPicPr>
              <a:picLocks noChangeAspect="1"/>
            </p:cNvPicPr>
            <p:nvPr/>
          </p:nvPicPr>
          <p:blipFill>
            <a:blip r:embed="rId11"/>
            <a:stretch>
              <a:fillRect/>
            </a:stretch>
          </p:blipFill>
          <p:spPr>
            <a:xfrm>
              <a:off x="13205836" y="1974745"/>
              <a:ext cx="3420533" cy="459270"/>
            </a:xfrm>
            <a:prstGeom prst="rect">
              <a:avLst/>
            </a:prstGeom>
          </p:spPr>
        </p:pic>
        <p:pic>
          <p:nvPicPr>
            <p:cNvPr id="41" name="Picture 40">
              <a:extLst>
                <a:ext uri="{FF2B5EF4-FFF2-40B4-BE49-F238E27FC236}">
                  <a16:creationId xmlns:a16="http://schemas.microsoft.com/office/drawing/2014/main" id="{A4D37C2A-B28E-9E45-BE74-09B857485327}"/>
                </a:ext>
              </a:extLst>
            </p:cNvPr>
            <p:cNvPicPr>
              <a:picLocks noChangeAspect="1"/>
            </p:cNvPicPr>
            <p:nvPr/>
          </p:nvPicPr>
          <p:blipFill>
            <a:blip r:embed="rId12"/>
            <a:stretch>
              <a:fillRect/>
            </a:stretch>
          </p:blipFill>
          <p:spPr>
            <a:xfrm>
              <a:off x="16739979" y="2103559"/>
              <a:ext cx="2742785" cy="345548"/>
            </a:xfrm>
            <a:prstGeom prst="rect">
              <a:avLst/>
            </a:prstGeom>
          </p:spPr>
        </p:pic>
        <p:pic>
          <p:nvPicPr>
            <p:cNvPr id="43" name="Picture 42">
              <a:extLst>
                <a:ext uri="{FF2B5EF4-FFF2-40B4-BE49-F238E27FC236}">
                  <a16:creationId xmlns:a16="http://schemas.microsoft.com/office/drawing/2014/main" id="{FFFFF6AF-4CD3-E049-AF06-AEEC53A06E97}"/>
                </a:ext>
              </a:extLst>
            </p:cNvPr>
            <p:cNvPicPr>
              <a:picLocks noChangeAspect="1"/>
            </p:cNvPicPr>
            <p:nvPr/>
          </p:nvPicPr>
          <p:blipFill>
            <a:blip r:embed="rId13"/>
            <a:stretch>
              <a:fillRect/>
            </a:stretch>
          </p:blipFill>
          <p:spPr>
            <a:xfrm>
              <a:off x="13431916" y="2515868"/>
              <a:ext cx="4037745" cy="321975"/>
            </a:xfrm>
            <a:prstGeom prst="rect">
              <a:avLst/>
            </a:prstGeom>
          </p:spPr>
        </p:pic>
        <p:pic>
          <p:nvPicPr>
            <p:cNvPr id="45" name="Picture 44">
              <a:extLst>
                <a:ext uri="{FF2B5EF4-FFF2-40B4-BE49-F238E27FC236}">
                  <a16:creationId xmlns:a16="http://schemas.microsoft.com/office/drawing/2014/main" id="{B1845B11-E4E8-8546-926D-913243C85983}"/>
                </a:ext>
              </a:extLst>
            </p:cNvPr>
            <p:cNvPicPr>
              <a:picLocks noChangeAspect="1"/>
            </p:cNvPicPr>
            <p:nvPr/>
          </p:nvPicPr>
          <p:blipFill>
            <a:blip r:embed="rId14"/>
            <a:stretch>
              <a:fillRect/>
            </a:stretch>
          </p:blipFill>
          <p:spPr>
            <a:xfrm>
              <a:off x="13457631" y="1528199"/>
              <a:ext cx="3296654" cy="364108"/>
            </a:xfrm>
            <a:prstGeom prst="rect">
              <a:avLst/>
            </a:prstGeom>
          </p:spPr>
        </p:pic>
        <p:pic>
          <p:nvPicPr>
            <p:cNvPr id="49" name="Picture 48">
              <a:extLst>
                <a:ext uri="{FF2B5EF4-FFF2-40B4-BE49-F238E27FC236}">
                  <a16:creationId xmlns:a16="http://schemas.microsoft.com/office/drawing/2014/main" id="{760634F1-73E3-C94D-B134-2118C0C987C2}"/>
                </a:ext>
              </a:extLst>
            </p:cNvPr>
            <p:cNvPicPr>
              <a:picLocks noChangeAspect="1"/>
            </p:cNvPicPr>
            <p:nvPr/>
          </p:nvPicPr>
          <p:blipFill>
            <a:blip r:embed="rId15"/>
            <a:stretch>
              <a:fillRect/>
            </a:stretch>
          </p:blipFill>
          <p:spPr>
            <a:xfrm>
              <a:off x="17606795" y="2556882"/>
              <a:ext cx="1825584" cy="241744"/>
            </a:xfrm>
            <a:prstGeom prst="rect">
              <a:avLst/>
            </a:prstGeom>
          </p:spPr>
        </p:pic>
      </p:grpSp>
    </p:spTree>
    <p:extLst>
      <p:ext uri="{BB962C8B-B14F-4D97-AF65-F5344CB8AC3E}">
        <p14:creationId xmlns:p14="http://schemas.microsoft.com/office/powerpoint/2010/main" val="1513628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2A1CBE-AA75-CC43-B5E7-44698D0006E2}"/>
              </a:ext>
            </a:extLst>
          </p:cNvPr>
          <p:cNvSpPr/>
          <p:nvPr/>
        </p:nvSpPr>
        <p:spPr>
          <a:xfrm>
            <a:off x="6704434" y="728598"/>
            <a:ext cx="5496238"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99C78AAE-2228-9340-B715-67F7ADF24275}"/>
              </a:ext>
            </a:extLst>
          </p:cNvPr>
          <p:cNvSpPr/>
          <p:nvPr/>
        </p:nvSpPr>
        <p:spPr>
          <a:xfrm>
            <a:off x="185524" y="785146"/>
            <a:ext cx="6086725" cy="2123658"/>
          </a:xfrm>
          <a:prstGeom prst="rect">
            <a:avLst/>
          </a:prstGeom>
        </p:spPr>
        <p:txBody>
          <a:bodyPr wrap="square">
            <a:spAutoFit/>
          </a:bodyPr>
          <a:lstStyle/>
          <a:p>
            <a:pPr defTabSz="432000"/>
            <a:r>
              <a:rPr lang="en-US" sz="2200" b="1" dirty="0">
                <a:solidFill>
                  <a:srgbClr val="FFFF00"/>
                </a:solidFill>
                <a:latin typeface="Avenir Heavy" panose="02000503020000020003" pitchFamily="2" charset="0"/>
                <a:ea typeface="billy Medium" pitchFamily="2" charset="-128"/>
                <a:cs typeface="David" panose="020E0502060401010101" pitchFamily="34" charset="-79"/>
              </a:rPr>
              <a:t>ROMANS 12:20-21</a:t>
            </a:r>
          </a:p>
          <a:p>
            <a:pPr defTabSz="432000"/>
            <a:r>
              <a:rPr lang="en-US" sz="2200" b="1" dirty="0">
                <a:solidFill>
                  <a:schemeClr val="bg1"/>
                </a:solidFill>
                <a:latin typeface="Avenir Heavy" panose="02000503020000020003" pitchFamily="2" charset="0"/>
                <a:ea typeface="billy Medium" pitchFamily="2" charset="-128"/>
                <a:cs typeface="David" panose="020E0502060401010101" pitchFamily="34" charset="-79"/>
              </a:rPr>
              <a:t>On the contrary: “If your enemy is hungry, feed him; if he is thirsty, give him something to drink. In doing this, you will heap burning coals on his head.” Do not be overcome by evil, but overcome evil with good.</a:t>
            </a:r>
          </a:p>
        </p:txBody>
      </p:sp>
      <p:sp>
        <p:nvSpPr>
          <p:cNvPr id="7" name="Rectangle 6">
            <a:extLst>
              <a:ext uri="{FF2B5EF4-FFF2-40B4-BE49-F238E27FC236}">
                <a16:creationId xmlns:a16="http://schemas.microsoft.com/office/drawing/2014/main" id="{BEF7B8A0-FC9B-944D-A65D-620C4FBC04C7}"/>
              </a:ext>
            </a:extLst>
          </p:cNvPr>
          <p:cNvSpPr/>
          <p:nvPr/>
        </p:nvSpPr>
        <p:spPr>
          <a:xfrm>
            <a:off x="6635966" y="283245"/>
            <a:ext cx="6057713" cy="1003801"/>
          </a:xfrm>
          <a:prstGeom prst="rect">
            <a:avLst/>
          </a:prstGeom>
        </p:spPr>
        <p:txBody>
          <a:bodyPr wrap="square">
            <a:spAutoFit/>
          </a:bodyPr>
          <a:lstStyle/>
          <a:p>
            <a:pPr>
              <a:lnSpc>
                <a:spcPct val="80000"/>
              </a:lnSpc>
              <a:spcAft>
                <a:spcPts val="1800"/>
              </a:spcAft>
            </a:pP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EVERY FAMILY HAS ITS MISSION/COMMISSION</a:t>
            </a:r>
            <a:r>
              <a:rPr lang="en-US" sz="3600" b="1" i="1" dirty="0" smtClean="0">
                <a:solidFill>
                  <a:srgbClr val="FFFF00"/>
                </a:solidFill>
                <a:latin typeface="Avenir Heavy Oblique" panose="02000503020000020003" pitchFamily="2" charset="0"/>
                <a:ea typeface="billy Medium" pitchFamily="2" charset="-128"/>
                <a:cs typeface="David" panose="020E0502060401010101" pitchFamily="34" charset="-79"/>
              </a:rPr>
              <a:t>.</a:t>
            </a:r>
            <a:endParaRPr lang="en-US" sz="3600" b="1" i="1" dirty="0">
              <a:solidFill>
                <a:srgbClr val="FFFF00"/>
              </a:solidFill>
              <a:latin typeface="Avenir Heavy Oblique" panose="02000503020000020003" pitchFamily="2" charset="0"/>
              <a:ea typeface="billy Medium" pitchFamily="2" charset="-128"/>
              <a:cs typeface="David" panose="020E0502060401010101" pitchFamily="34" charset="-79"/>
            </a:endParaRPr>
          </a:p>
        </p:txBody>
      </p:sp>
      <p:sp>
        <p:nvSpPr>
          <p:cNvPr id="12" name="Rectangle 11">
            <a:extLst>
              <a:ext uri="{FF2B5EF4-FFF2-40B4-BE49-F238E27FC236}">
                <a16:creationId xmlns:a16="http://schemas.microsoft.com/office/drawing/2014/main" id="{9B0A660B-EBD3-544F-AB57-098AC377EA90}"/>
              </a:ext>
            </a:extLst>
          </p:cNvPr>
          <p:cNvSpPr/>
          <p:nvPr/>
        </p:nvSpPr>
        <p:spPr>
          <a:xfrm>
            <a:off x="6586538" y="1474252"/>
            <a:ext cx="5850788" cy="1938992"/>
          </a:xfrm>
          <a:prstGeom prst="rect">
            <a:avLst/>
          </a:prstGeom>
        </p:spPr>
        <p:txBody>
          <a:bodyPr wrap="square">
            <a:spAutoFit/>
          </a:bodyPr>
          <a:lstStyle/>
          <a:p>
            <a:r>
              <a:rPr lang="en-US" sz="2000" b="1" dirty="0">
                <a:solidFill>
                  <a:srgbClr val="FFFF00"/>
                </a:solidFill>
                <a:latin typeface="Avenir Roman" panose="02000503020000020003" pitchFamily="2" charset="0"/>
                <a:ea typeface="billy Medium" pitchFamily="2" charset="-128"/>
                <a:cs typeface="David" panose="020E0502060401010101" pitchFamily="34" charset="-79"/>
              </a:rPr>
              <a:t>LUKE 17:20-21 </a:t>
            </a:r>
          </a:p>
          <a:p>
            <a:r>
              <a:rPr lang="en-US" sz="2000" b="1" dirty="0">
                <a:solidFill>
                  <a:schemeClr val="bg1"/>
                </a:solidFill>
                <a:latin typeface="Avenir Roman" panose="02000503020000020003" pitchFamily="2" charset="0"/>
                <a:ea typeface="billy Medium" pitchFamily="2" charset="-128"/>
                <a:cs typeface="David" panose="020E0502060401010101" pitchFamily="34" charset="-79"/>
              </a:rPr>
              <a:t>Jesus replied, “The coming of the kingdom of God is not something that can be observed, nor will people say, ‘Here it is,’ or ‘There it is,’ because the kingdom of God is in your midst (footnote: or, within you).”</a:t>
            </a:r>
            <a:endParaRPr lang="en-SG" sz="2000" b="1" dirty="0">
              <a:solidFill>
                <a:schemeClr val="bg1"/>
              </a:solidFill>
              <a:latin typeface="Avenir Roman" panose="02000503020000020003" pitchFamily="2" charset="0"/>
              <a:ea typeface="billy Medium" pitchFamily="2" charset="-128"/>
              <a:cs typeface="David" panose="020E0502060401010101" pitchFamily="34" charset="-79"/>
            </a:endParaRPr>
          </a:p>
        </p:txBody>
      </p:sp>
    </p:spTree>
    <p:extLst>
      <p:ext uri="{BB962C8B-B14F-4D97-AF65-F5344CB8AC3E}">
        <p14:creationId xmlns:p14="http://schemas.microsoft.com/office/powerpoint/2010/main" val="1860932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2A1CBE-AA75-CC43-B5E7-44698D0006E2}"/>
              </a:ext>
            </a:extLst>
          </p:cNvPr>
          <p:cNvSpPr/>
          <p:nvPr/>
        </p:nvSpPr>
        <p:spPr>
          <a:xfrm>
            <a:off x="6679720" y="728598"/>
            <a:ext cx="5496238"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99C78AAE-2228-9340-B715-67F7ADF24275}"/>
              </a:ext>
            </a:extLst>
          </p:cNvPr>
          <p:cNvSpPr/>
          <p:nvPr/>
        </p:nvSpPr>
        <p:spPr>
          <a:xfrm>
            <a:off x="185524" y="785146"/>
            <a:ext cx="6086725" cy="2123658"/>
          </a:xfrm>
          <a:prstGeom prst="rect">
            <a:avLst/>
          </a:prstGeom>
        </p:spPr>
        <p:txBody>
          <a:bodyPr wrap="square">
            <a:spAutoFit/>
          </a:bodyPr>
          <a:lstStyle/>
          <a:p>
            <a:pPr defTabSz="432000"/>
            <a:r>
              <a:rPr lang="en-US" sz="2200" b="1" dirty="0">
                <a:solidFill>
                  <a:srgbClr val="FFFF00"/>
                </a:solidFill>
                <a:latin typeface="Avenir Heavy" panose="02000503020000020003" pitchFamily="2" charset="0"/>
                <a:ea typeface="billy Medium" pitchFamily="2" charset="-128"/>
                <a:cs typeface="David" panose="020E0502060401010101" pitchFamily="34" charset="-79"/>
              </a:rPr>
              <a:t>ROMANS 12:20-21</a:t>
            </a:r>
          </a:p>
          <a:p>
            <a:pPr defTabSz="432000"/>
            <a:r>
              <a:rPr lang="en-US" sz="2200" b="1" dirty="0">
                <a:solidFill>
                  <a:schemeClr val="bg1"/>
                </a:solidFill>
                <a:latin typeface="Avenir Heavy" panose="02000503020000020003" pitchFamily="2" charset="0"/>
                <a:ea typeface="billy Medium" pitchFamily="2" charset="-128"/>
                <a:cs typeface="David" panose="020E0502060401010101" pitchFamily="34" charset="-79"/>
              </a:rPr>
              <a:t>On the contrary: “If your enemy is hungry, feed him; if he is thirsty, give him something to drink. In doing this, you will heap burning coals on his head.” Do not be overcome by evil, but overcome evil with good.</a:t>
            </a:r>
          </a:p>
        </p:txBody>
      </p:sp>
      <p:sp>
        <p:nvSpPr>
          <p:cNvPr id="7" name="Rectangle 6">
            <a:extLst>
              <a:ext uri="{FF2B5EF4-FFF2-40B4-BE49-F238E27FC236}">
                <a16:creationId xmlns:a16="http://schemas.microsoft.com/office/drawing/2014/main" id="{BEF7B8A0-FC9B-944D-A65D-620C4FBC04C7}"/>
              </a:ext>
            </a:extLst>
          </p:cNvPr>
          <p:cNvSpPr/>
          <p:nvPr/>
        </p:nvSpPr>
        <p:spPr>
          <a:xfrm>
            <a:off x="6642649" y="282285"/>
            <a:ext cx="6057713" cy="1003801"/>
          </a:xfrm>
          <a:prstGeom prst="rect">
            <a:avLst/>
          </a:prstGeom>
        </p:spPr>
        <p:txBody>
          <a:bodyPr wrap="square">
            <a:spAutoFit/>
          </a:bodyPr>
          <a:lstStyle/>
          <a:p>
            <a:pPr>
              <a:lnSpc>
                <a:spcPct val="80000"/>
              </a:lnSpc>
              <a:spcAft>
                <a:spcPts val="1800"/>
              </a:spcAft>
            </a:pP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EVERY FAMILY HAS ITS MISSION/COMMISSION</a:t>
            </a:r>
            <a:r>
              <a:rPr lang="en-US" sz="3600" b="1" i="1" dirty="0" smtClean="0">
                <a:solidFill>
                  <a:srgbClr val="FFFF00"/>
                </a:solidFill>
                <a:latin typeface="Avenir Heavy Oblique" panose="02000503020000020003" pitchFamily="2" charset="0"/>
                <a:ea typeface="billy Medium" pitchFamily="2" charset="-128"/>
                <a:cs typeface="David" panose="020E0502060401010101" pitchFamily="34" charset="-79"/>
              </a:rPr>
              <a:t>.</a:t>
            </a:r>
            <a:endParaRPr lang="en-US" sz="3600" b="1" i="1" dirty="0">
              <a:solidFill>
                <a:srgbClr val="FFFF00"/>
              </a:solidFill>
              <a:latin typeface="Avenir Heavy Oblique" panose="02000503020000020003" pitchFamily="2" charset="0"/>
              <a:ea typeface="billy Medium" pitchFamily="2" charset="-128"/>
              <a:cs typeface="David" panose="020E0502060401010101" pitchFamily="34" charset="-79"/>
            </a:endParaRPr>
          </a:p>
        </p:txBody>
      </p:sp>
      <p:sp>
        <p:nvSpPr>
          <p:cNvPr id="8" name="Rectangle 7">
            <a:extLst>
              <a:ext uri="{FF2B5EF4-FFF2-40B4-BE49-F238E27FC236}">
                <a16:creationId xmlns:a16="http://schemas.microsoft.com/office/drawing/2014/main" id="{3337114E-7079-F54A-BD5B-9945559D68F0}"/>
              </a:ext>
            </a:extLst>
          </p:cNvPr>
          <p:cNvSpPr/>
          <p:nvPr/>
        </p:nvSpPr>
        <p:spPr>
          <a:xfrm>
            <a:off x="9352548" y="2497916"/>
            <a:ext cx="2181726"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4206445D-0AE2-7347-B815-1ED318730816}"/>
              </a:ext>
            </a:extLst>
          </p:cNvPr>
          <p:cNvSpPr/>
          <p:nvPr/>
        </p:nvSpPr>
        <p:spPr>
          <a:xfrm>
            <a:off x="6248265" y="2219920"/>
            <a:ext cx="2815579" cy="1088503"/>
          </a:xfrm>
          <a:prstGeom prst="rect">
            <a:avLst/>
          </a:prstGeom>
        </p:spPr>
        <p:txBody>
          <a:bodyPr wrap="square">
            <a:spAutoFit/>
          </a:bodyPr>
          <a:lstStyle/>
          <a:p>
            <a:pPr algn="ctr">
              <a:lnSpc>
                <a:spcPct val="70000"/>
              </a:lnSpc>
            </a:pPr>
            <a:r>
              <a:rPr lang="en-US" sz="7200" b="1" dirty="0">
                <a:solidFill>
                  <a:schemeClr val="bg1"/>
                </a:solidFill>
                <a:latin typeface="Franklin Gothic Heavy" panose="020B0603020102020204" pitchFamily="34" charset="0"/>
                <a:ea typeface="billy Medium" pitchFamily="2" charset="-128"/>
                <a:cs typeface="David" panose="020E0502060401010101" pitchFamily="34" charset="-79"/>
              </a:rPr>
              <a:t>413</a:t>
            </a:r>
          </a:p>
          <a:p>
            <a:pPr algn="ctr">
              <a:lnSpc>
                <a:spcPct val="70000"/>
              </a:lnSpc>
            </a:pPr>
            <a:r>
              <a:rPr lang="en-US" sz="2000" b="1" i="1" dirty="0">
                <a:solidFill>
                  <a:schemeClr val="bg1"/>
                </a:solidFill>
                <a:latin typeface="Franklin Gothic Heavy" panose="020B0603020102020204" pitchFamily="34" charset="0"/>
                <a:ea typeface="billy Medium" pitchFamily="2" charset="-128"/>
                <a:cs typeface="David" panose="020E0502060401010101" pitchFamily="34" charset="-79"/>
              </a:rPr>
              <a:t>SALVATIONS</a:t>
            </a:r>
          </a:p>
        </p:txBody>
      </p:sp>
      <p:sp>
        <p:nvSpPr>
          <p:cNvPr id="11" name="Rectangle 10">
            <a:extLst>
              <a:ext uri="{FF2B5EF4-FFF2-40B4-BE49-F238E27FC236}">
                <a16:creationId xmlns:a16="http://schemas.microsoft.com/office/drawing/2014/main" id="{E4C5FE39-2C8E-8C4D-9C37-7099AB73CAA9}"/>
              </a:ext>
            </a:extLst>
          </p:cNvPr>
          <p:cNvSpPr/>
          <p:nvPr/>
        </p:nvSpPr>
        <p:spPr>
          <a:xfrm>
            <a:off x="8361906" y="2208111"/>
            <a:ext cx="2815579" cy="1088503"/>
          </a:xfrm>
          <a:prstGeom prst="rect">
            <a:avLst/>
          </a:prstGeom>
        </p:spPr>
        <p:txBody>
          <a:bodyPr wrap="square">
            <a:spAutoFit/>
          </a:bodyPr>
          <a:lstStyle/>
          <a:p>
            <a:pPr algn="ctr">
              <a:lnSpc>
                <a:spcPct val="70000"/>
              </a:lnSpc>
            </a:pPr>
            <a:r>
              <a:rPr lang="en-US" sz="7200" b="1" dirty="0">
                <a:solidFill>
                  <a:schemeClr val="bg1"/>
                </a:solidFill>
                <a:latin typeface="Franklin Gothic Heavy" panose="020B0603020102020204" pitchFamily="34" charset="0"/>
                <a:ea typeface="billy Medium" pitchFamily="2" charset="-128"/>
                <a:cs typeface="David" panose="020E0502060401010101" pitchFamily="34" charset="-79"/>
              </a:rPr>
              <a:t>156</a:t>
            </a:r>
          </a:p>
          <a:p>
            <a:pPr algn="ctr">
              <a:lnSpc>
                <a:spcPct val="70000"/>
              </a:lnSpc>
            </a:pPr>
            <a:r>
              <a:rPr lang="en-US" sz="2000" b="1" i="1" dirty="0">
                <a:solidFill>
                  <a:schemeClr val="bg1"/>
                </a:solidFill>
                <a:latin typeface="Franklin Gothic Heavy" panose="020B0603020102020204" pitchFamily="34" charset="0"/>
                <a:ea typeface="billy Medium" pitchFamily="2" charset="-128"/>
                <a:cs typeface="David" panose="020E0502060401010101" pitchFamily="34" charset="-79"/>
              </a:rPr>
              <a:t>BAPTISMS</a:t>
            </a:r>
          </a:p>
        </p:txBody>
      </p:sp>
      <p:sp>
        <p:nvSpPr>
          <p:cNvPr id="13" name="Rectangle 12">
            <a:extLst>
              <a:ext uri="{FF2B5EF4-FFF2-40B4-BE49-F238E27FC236}">
                <a16:creationId xmlns:a16="http://schemas.microsoft.com/office/drawing/2014/main" id="{B0045779-2FB8-AA44-868B-5D92A95C388E}"/>
              </a:ext>
            </a:extLst>
          </p:cNvPr>
          <p:cNvSpPr/>
          <p:nvPr/>
        </p:nvSpPr>
        <p:spPr>
          <a:xfrm>
            <a:off x="10487769" y="2219920"/>
            <a:ext cx="2781531" cy="1088503"/>
          </a:xfrm>
          <a:prstGeom prst="rect">
            <a:avLst/>
          </a:prstGeom>
        </p:spPr>
        <p:txBody>
          <a:bodyPr wrap="square">
            <a:spAutoFit/>
          </a:bodyPr>
          <a:lstStyle/>
          <a:p>
            <a:pPr algn="ctr">
              <a:lnSpc>
                <a:spcPct val="70000"/>
              </a:lnSpc>
            </a:pPr>
            <a:r>
              <a:rPr lang="en-US" sz="7200" b="1" dirty="0">
                <a:solidFill>
                  <a:schemeClr val="bg1"/>
                </a:solidFill>
                <a:latin typeface="Franklin Gothic Heavy" panose="020B0603020102020204" pitchFamily="34" charset="0"/>
                <a:ea typeface="billy Medium" pitchFamily="2" charset="-128"/>
                <a:cs typeface="David" panose="020E0502060401010101" pitchFamily="34" charset="-79"/>
              </a:rPr>
              <a:t>688</a:t>
            </a:r>
          </a:p>
          <a:p>
            <a:pPr algn="ctr">
              <a:lnSpc>
                <a:spcPct val="70000"/>
              </a:lnSpc>
            </a:pPr>
            <a:r>
              <a:rPr lang="en-US" sz="2000" b="1" i="1" dirty="0">
                <a:solidFill>
                  <a:schemeClr val="bg1"/>
                </a:solidFill>
                <a:latin typeface="Franklin Gothic Heavy" panose="020B0603020102020204" pitchFamily="34" charset="0"/>
                <a:ea typeface="billy Medium" pitchFamily="2" charset="-128"/>
                <a:cs typeface="David" panose="020E0502060401010101" pitchFamily="34" charset="-79"/>
              </a:rPr>
              <a:t>VISITORS</a:t>
            </a:r>
          </a:p>
        </p:txBody>
      </p:sp>
    </p:spTree>
    <p:extLst>
      <p:ext uri="{BB962C8B-B14F-4D97-AF65-F5344CB8AC3E}">
        <p14:creationId xmlns:p14="http://schemas.microsoft.com/office/powerpoint/2010/main" val="2377468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2A1CBE-AA75-CC43-B5E7-44698D0006E2}"/>
              </a:ext>
            </a:extLst>
          </p:cNvPr>
          <p:cNvSpPr/>
          <p:nvPr/>
        </p:nvSpPr>
        <p:spPr>
          <a:xfrm>
            <a:off x="6679720" y="728598"/>
            <a:ext cx="5496238"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99C78AAE-2228-9340-B715-67F7ADF24275}"/>
              </a:ext>
            </a:extLst>
          </p:cNvPr>
          <p:cNvSpPr/>
          <p:nvPr/>
        </p:nvSpPr>
        <p:spPr>
          <a:xfrm>
            <a:off x="185524" y="785146"/>
            <a:ext cx="6086725" cy="2123658"/>
          </a:xfrm>
          <a:prstGeom prst="rect">
            <a:avLst/>
          </a:prstGeom>
        </p:spPr>
        <p:txBody>
          <a:bodyPr wrap="square">
            <a:spAutoFit/>
          </a:bodyPr>
          <a:lstStyle/>
          <a:p>
            <a:pPr defTabSz="432000"/>
            <a:r>
              <a:rPr lang="en-US" sz="2200" b="1" dirty="0">
                <a:solidFill>
                  <a:srgbClr val="FFFF00"/>
                </a:solidFill>
                <a:latin typeface="Avenir Heavy" panose="02000503020000020003" pitchFamily="2" charset="0"/>
                <a:ea typeface="billy Medium" pitchFamily="2" charset="-128"/>
                <a:cs typeface="David" panose="020E0502060401010101" pitchFamily="34" charset="-79"/>
              </a:rPr>
              <a:t>ROMANS 12:20-21</a:t>
            </a:r>
          </a:p>
          <a:p>
            <a:pPr defTabSz="432000"/>
            <a:r>
              <a:rPr lang="en-US" sz="2200" b="1" dirty="0">
                <a:solidFill>
                  <a:schemeClr val="bg1"/>
                </a:solidFill>
                <a:latin typeface="Avenir Heavy" panose="02000503020000020003" pitchFamily="2" charset="0"/>
                <a:ea typeface="billy Medium" pitchFamily="2" charset="-128"/>
                <a:cs typeface="David" panose="020E0502060401010101" pitchFamily="34" charset="-79"/>
              </a:rPr>
              <a:t>On the contrary: “If your enemy is hungry, feed him; if he is thirsty, give him something to drink. In doing this, you will heap burning coals on his head.” Do not be overcome by evil, but overcome evil with good.</a:t>
            </a:r>
          </a:p>
        </p:txBody>
      </p:sp>
      <p:sp>
        <p:nvSpPr>
          <p:cNvPr id="7" name="Rectangle 6">
            <a:extLst>
              <a:ext uri="{FF2B5EF4-FFF2-40B4-BE49-F238E27FC236}">
                <a16:creationId xmlns:a16="http://schemas.microsoft.com/office/drawing/2014/main" id="{BEF7B8A0-FC9B-944D-A65D-620C4FBC04C7}"/>
              </a:ext>
            </a:extLst>
          </p:cNvPr>
          <p:cNvSpPr/>
          <p:nvPr/>
        </p:nvSpPr>
        <p:spPr>
          <a:xfrm>
            <a:off x="6642723" y="290663"/>
            <a:ext cx="6057713" cy="1003801"/>
          </a:xfrm>
          <a:prstGeom prst="rect">
            <a:avLst/>
          </a:prstGeom>
        </p:spPr>
        <p:txBody>
          <a:bodyPr wrap="square">
            <a:spAutoFit/>
          </a:bodyPr>
          <a:lstStyle/>
          <a:p>
            <a:pPr>
              <a:lnSpc>
                <a:spcPct val="80000"/>
              </a:lnSpc>
              <a:spcAft>
                <a:spcPts val="1800"/>
              </a:spcAft>
            </a:pPr>
            <a:r>
              <a:rPr lang="en-US" sz="3600" b="1" i="1" dirty="0">
                <a:solidFill>
                  <a:srgbClr val="FFFF00"/>
                </a:solidFill>
                <a:latin typeface="Avenir Heavy Oblique" panose="02000503020000020003" pitchFamily="2" charset="0"/>
                <a:ea typeface="billy Medium" pitchFamily="2" charset="-128"/>
                <a:cs typeface="David" panose="020E0502060401010101" pitchFamily="34" charset="-79"/>
              </a:rPr>
              <a:t>EVERY FAMILY HAS ITS MISSION/COMMISSION</a:t>
            </a:r>
            <a:r>
              <a:rPr lang="en-US" sz="3600" b="1" i="1" dirty="0" smtClean="0">
                <a:solidFill>
                  <a:srgbClr val="FFFF00"/>
                </a:solidFill>
                <a:latin typeface="Avenir Heavy Oblique" panose="02000503020000020003" pitchFamily="2" charset="0"/>
                <a:ea typeface="billy Medium" pitchFamily="2" charset="-128"/>
                <a:cs typeface="David" panose="020E0502060401010101" pitchFamily="34" charset="-79"/>
              </a:rPr>
              <a:t>.</a:t>
            </a:r>
            <a:endParaRPr lang="en-US" sz="3600" b="1" i="1" dirty="0">
              <a:solidFill>
                <a:srgbClr val="FFFF00"/>
              </a:solidFill>
              <a:latin typeface="Avenir Heavy Oblique" panose="02000503020000020003" pitchFamily="2" charset="0"/>
              <a:ea typeface="billy Medium" pitchFamily="2" charset="-128"/>
              <a:cs typeface="David" panose="020E0502060401010101" pitchFamily="34" charset="-79"/>
            </a:endParaRPr>
          </a:p>
        </p:txBody>
      </p:sp>
      <p:sp>
        <p:nvSpPr>
          <p:cNvPr id="8" name="Rectangle 7">
            <a:extLst>
              <a:ext uri="{FF2B5EF4-FFF2-40B4-BE49-F238E27FC236}">
                <a16:creationId xmlns:a16="http://schemas.microsoft.com/office/drawing/2014/main" id="{3337114E-7079-F54A-BD5B-9945559D68F0}"/>
              </a:ext>
            </a:extLst>
          </p:cNvPr>
          <p:cNvSpPr/>
          <p:nvPr/>
        </p:nvSpPr>
        <p:spPr>
          <a:xfrm>
            <a:off x="9352548" y="2497916"/>
            <a:ext cx="2181726" cy="426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4206445D-0AE2-7347-B815-1ED318730816}"/>
              </a:ext>
            </a:extLst>
          </p:cNvPr>
          <p:cNvSpPr/>
          <p:nvPr/>
        </p:nvSpPr>
        <p:spPr>
          <a:xfrm>
            <a:off x="6248265" y="2219920"/>
            <a:ext cx="2815579" cy="1088503"/>
          </a:xfrm>
          <a:prstGeom prst="rect">
            <a:avLst/>
          </a:prstGeom>
        </p:spPr>
        <p:txBody>
          <a:bodyPr wrap="square">
            <a:spAutoFit/>
          </a:bodyPr>
          <a:lstStyle/>
          <a:p>
            <a:pPr algn="ctr">
              <a:lnSpc>
                <a:spcPct val="70000"/>
              </a:lnSpc>
            </a:pPr>
            <a:r>
              <a:rPr lang="en-US" sz="7200" b="1" dirty="0">
                <a:solidFill>
                  <a:schemeClr val="bg1"/>
                </a:solidFill>
                <a:latin typeface="Franklin Gothic Heavy" panose="020B0603020102020204" pitchFamily="34" charset="0"/>
                <a:ea typeface="billy Medium" pitchFamily="2" charset="-128"/>
                <a:cs typeface="David" panose="020E0502060401010101" pitchFamily="34" charset="-79"/>
              </a:rPr>
              <a:t>413</a:t>
            </a:r>
          </a:p>
          <a:p>
            <a:pPr algn="ctr">
              <a:lnSpc>
                <a:spcPct val="70000"/>
              </a:lnSpc>
            </a:pPr>
            <a:r>
              <a:rPr lang="en-US" sz="2000" b="1" i="1" dirty="0">
                <a:solidFill>
                  <a:schemeClr val="bg1"/>
                </a:solidFill>
                <a:latin typeface="Franklin Gothic Heavy" panose="020B0603020102020204" pitchFamily="34" charset="0"/>
                <a:ea typeface="billy Medium" pitchFamily="2" charset="-128"/>
                <a:cs typeface="David" panose="020E0502060401010101" pitchFamily="34" charset="-79"/>
              </a:rPr>
              <a:t>SALVATIONS</a:t>
            </a:r>
          </a:p>
        </p:txBody>
      </p:sp>
      <p:sp>
        <p:nvSpPr>
          <p:cNvPr id="11" name="Rectangle 10">
            <a:extLst>
              <a:ext uri="{FF2B5EF4-FFF2-40B4-BE49-F238E27FC236}">
                <a16:creationId xmlns:a16="http://schemas.microsoft.com/office/drawing/2014/main" id="{E4C5FE39-2C8E-8C4D-9C37-7099AB73CAA9}"/>
              </a:ext>
            </a:extLst>
          </p:cNvPr>
          <p:cNvSpPr/>
          <p:nvPr/>
        </p:nvSpPr>
        <p:spPr>
          <a:xfrm>
            <a:off x="8361906" y="2208111"/>
            <a:ext cx="2815579" cy="1088503"/>
          </a:xfrm>
          <a:prstGeom prst="rect">
            <a:avLst/>
          </a:prstGeom>
        </p:spPr>
        <p:txBody>
          <a:bodyPr wrap="square">
            <a:spAutoFit/>
          </a:bodyPr>
          <a:lstStyle/>
          <a:p>
            <a:pPr algn="ctr">
              <a:lnSpc>
                <a:spcPct val="70000"/>
              </a:lnSpc>
            </a:pPr>
            <a:r>
              <a:rPr lang="en-US" sz="7200" b="1" dirty="0">
                <a:solidFill>
                  <a:schemeClr val="bg1"/>
                </a:solidFill>
                <a:latin typeface="Franklin Gothic Heavy" panose="020B0603020102020204" pitchFamily="34" charset="0"/>
                <a:ea typeface="billy Medium" pitchFamily="2" charset="-128"/>
                <a:cs typeface="David" panose="020E0502060401010101" pitchFamily="34" charset="-79"/>
              </a:rPr>
              <a:t>156</a:t>
            </a:r>
          </a:p>
          <a:p>
            <a:pPr algn="ctr">
              <a:lnSpc>
                <a:spcPct val="70000"/>
              </a:lnSpc>
            </a:pPr>
            <a:r>
              <a:rPr lang="en-US" sz="2000" b="1" i="1" dirty="0">
                <a:solidFill>
                  <a:schemeClr val="bg1"/>
                </a:solidFill>
                <a:latin typeface="Franklin Gothic Heavy" panose="020B0603020102020204" pitchFamily="34" charset="0"/>
                <a:ea typeface="billy Medium" pitchFamily="2" charset="-128"/>
                <a:cs typeface="David" panose="020E0502060401010101" pitchFamily="34" charset="-79"/>
              </a:rPr>
              <a:t>BAPTISMS</a:t>
            </a:r>
          </a:p>
        </p:txBody>
      </p:sp>
      <p:sp>
        <p:nvSpPr>
          <p:cNvPr id="13" name="Rectangle 12">
            <a:extLst>
              <a:ext uri="{FF2B5EF4-FFF2-40B4-BE49-F238E27FC236}">
                <a16:creationId xmlns:a16="http://schemas.microsoft.com/office/drawing/2014/main" id="{B0045779-2FB8-AA44-868B-5D92A95C388E}"/>
              </a:ext>
            </a:extLst>
          </p:cNvPr>
          <p:cNvSpPr/>
          <p:nvPr/>
        </p:nvSpPr>
        <p:spPr>
          <a:xfrm>
            <a:off x="10487769" y="2219920"/>
            <a:ext cx="2781531" cy="1088503"/>
          </a:xfrm>
          <a:prstGeom prst="rect">
            <a:avLst/>
          </a:prstGeom>
        </p:spPr>
        <p:txBody>
          <a:bodyPr wrap="square">
            <a:spAutoFit/>
          </a:bodyPr>
          <a:lstStyle/>
          <a:p>
            <a:pPr algn="ctr">
              <a:lnSpc>
                <a:spcPct val="70000"/>
              </a:lnSpc>
            </a:pPr>
            <a:r>
              <a:rPr lang="en-US" sz="7200" b="1" dirty="0">
                <a:solidFill>
                  <a:schemeClr val="bg1"/>
                </a:solidFill>
                <a:latin typeface="Franklin Gothic Heavy" panose="020B0603020102020204" pitchFamily="34" charset="0"/>
                <a:ea typeface="billy Medium" pitchFamily="2" charset="-128"/>
                <a:cs typeface="David" panose="020E0502060401010101" pitchFamily="34" charset="-79"/>
              </a:rPr>
              <a:t>688</a:t>
            </a:r>
          </a:p>
          <a:p>
            <a:pPr algn="ctr">
              <a:lnSpc>
                <a:spcPct val="70000"/>
              </a:lnSpc>
            </a:pPr>
            <a:r>
              <a:rPr lang="en-US" sz="2000" b="1" i="1" dirty="0">
                <a:solidFill>
                  <a:schemeClr val="bg1"/>
                </a:solidFill>
                <a:latin typeface="Franklin Gothic Heavy" panose="020B0603020102020204" pitchFamily="34" charset="0"/>
                <a:ea typeface="billy Medium" pitchFamily="2" charset="-128"/>
                <a:cs typeface="David" panose="020E0502060401010101" pitchFamily="34" charset="-79"/>
              </a:rPr>
              <a:t>VISITORS</a:t>
            </a:r>
          </a:p>
        </p:txBody>
      </p:sp>
    </p:spTree>
    <p:extLst>
      <p:ext uri="{BB962C8B-B14F-4D97-AF65-F5344CB8AC3E}">
        <p14:creationId xmlns:p14="http://schemas.microsoft.com/office/powerpoint/2010/main" val="2675552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C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22392</TotalTime>
  <Words>670</Words>
  <Application>Microsoft Office PowerPoint</Application>
  <PresentationFormat>Custom</PresentationFormat>
  <Paragraphs>74</Paragraphs>
  <Slides>13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billy Medium</vt:lpstr>
      <vt:lpstr>David</vt:lpstr>
      <vt:lpstr>Arial</vt:lpstr>
      <vt:lpstr>Avenir Black</vt:lpstr>
      <vt:lpstr>Avenir Heavy</vt:lpstr>
      <vt:lpstr>Avenir Heavy Oblique</vt:lpstr>
      <vt:lpstr>Avenir Roman</vt:lpstr>
      <vt:lpstr>Calibri</vt:lpstr>
      <vt:lpstr>Calibri Light</vt:lpstr>
      <vt:lpstr>Chaparral Pro</vt:lpstr>
      <vt:lpstr>Franklin Gothic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FAITH TO BE A BLESSING</dc:title>
  <dc:creator>Microsoft Office User</dc:creator>
  <cp:lastModifiedBy>Jessica Teng</cp:lastModifiedBy>
  <cp:revision>344</cp:revision>
  <cp:lastPrinted>2018-07-26T09:54:29Z</cp:lastPrinted>
  <dcterms:created xsi:type="dcterms:W3CDTF">2018-02-08T10:16:01Z</dcterms:created>
  <dcterms:modified xsi:type="dcterms:W3CDTF">2020-02-07T02:55:23Z</dcterms:modified>
</cp:coreProperties>
</file>