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92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71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D17"/>
    <a:srgbClr val="000066"/>
    <a:srgbClr val="660066"/>
    <a:srgbClr val="2A2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206"/>
      </p:cViewPr>
      <p:guideLst>
        <p:guide orient="horz" pos="2500"/>
        <p:guide pos="3840"/>
        <p:guide orient="horz" pos="210"/>
        <p:guide pos="211"/>
        <p:guide pos="746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1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17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100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333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8" indent="0" algn="ctr">
              <a:buNone/>
              <a:defRPr/>
            </a:lvl2pPr>
            <a:lvl3pPr marL="1219176" indent="0" algn="ctr">
              <a:buNone/>
              <a:defRPr/>
            </a:lvl3pPr>
            <a:lvl4pPr marL="1828764" indent="0" algn="ctr">
              <a:buNone/>
              <a:defRPr/>
            </a:lvl4pPr>
            <a:lvl5pPr marL="2438352" indent="0" algn="ctr">
              <a:buNone/>
              <a:defRPr/>
            </a:lvl5pPr>
            <a:lvl6pPr marL="3047940" indent="0" algn="ctr">
              <a:buNone/>
              <a:defRPr/>
            </a:lvl6pPr>
            <a:lvl7pPr marL="3657526" indent="0" algn="ctr">
              <a:buNone/>
              <a:defRPr/>
            </a:lvl7pPr>
            <a:lvl8pPr marL="4267115" indent="0" algn="ctr">
              <a:buNone/>
              <a:defRPr/>
            </a:lvl8pPr>
            <a:lvl9pPr marL="48767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0C1EA4-5479-4BB7-ACE1-8F14C4E6FF05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C242E-3684-4CCE-947B-FF14D34BFA8F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38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99BFC-222A-4ACE-A3CE-4DBEBA75B97B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9B07B-522F-4562-80F8-6BA7E263F1AD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/>
            </a:lvl1pPr>
            <a:lvl2pPr marL="609588" indent="0">
              <a:buNone/>
              <a:defRPr sz="2400"/>
            </a:lvl2pPr>
            <a:lvl3pPr marL="1219176" indent="0">
              <a:buNone/>
              <a:defRPr sz="2134"/>
            </a:lvl3pPr>
            <a:lvl4pPr marL="1828764" indent="0">
              <a:buNone/>
              <a:defRPr sz="1867"/>
            </a:lvl4pPr>
            <a:lvl5pPr marL="2438352" indent="0">
              <a:buNone/>
              <a:defRPr sz="1867"/>
            </a:lvl5pPr>
            <a:lvl6pPr marL="3047940" indent="0">
              <a:buNone/>
              <a:defRPr sz="1867"/>
            </a:lvl6pPr>
            <a:lvl7pPr marL="3657526" indent="0">
              <a:buNone/>
              <a:defRPr sz="1867"/>
            </a:lvl7pPr>
            <a:lvl8pPr marL="4267115" indent="0">
              <a:buNone/>
              <a:defRPr sz="1867"/>
            </a:lvl8pPr>
            <a:lvl9pPr marL="4876700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AC47B-B21C-43E2-BBE6-A85B76E168EE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C5039-AE9B-4323-B6AE-B73CB308FCE0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10715-0D2B-4F49-BC2A-573D77C8E6C7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A3529-79BE-49F2-9BBE-A5ED5C04CD41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1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9"/>
            <a:ext cx="538691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8" indent="0">
              <a:buNone/>
              <a:defRPr sz="2666" b="1"/>
            </a:lvl2pPr>
            <a:lvl3pPr marL="1219176" indent="0">
              <a:buNone/>
              <a:defRPr sz="2400" b="1"/>
            </a:lvl3pPr>
            <a:lvl4pPr marL="1828764" indent="0">
              <a:buNone/>
              <a:defRPr sz="2134" b="1"/>
            </a:lvl4pPr>
            <a:lvl5pPr marL="2438352" indent="0">
              <a:buNone/>
              <a:defRPr sz="2134" b="1"/>
            </a:lvl5pPr>
            <a:lvl6pPr marL="3047940" indent="0">
              <a:buNone/>
              <a:defRPr sz="2134" b="1"/>
            </a:lvl6pPr>
            <a:lvl7pPr marL="3657526" indent="0">
              <a:buNone/>
              <a:defRPr sz="2134" b="1"/>
            </a:lvl7pPr>
            <a:lvl8pPr marL="4267115" indent="0">
              <a:buNone/>
              <a:defRPr sz="2134" b="1"/>
            </a:lvl8pPr>
            <a:lvl9pPr marL="4876700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9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9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8" indent="0">
              <a:buNone/>
              <a:defRPr sz="2666" b="1"/>
            </a:lvl2pPr>
            <a:lvl3pPr marL="1219176" indent="0">
              <a:buNone/>
              <a:defRPr sz="2400" b="1"/>
            </a:lvl3pPr>
            <a:lvl4pPr marL="1828764" indent="0">
              <a:buNone/>
              <a:defRPr sz="2134" b="1"/>
            </a:lvl4pPr>
            <a:lvl5pPr marL="2438352" indent="0">
              <a:buNone/>
              <a:defRPr sz="2134" b="1"/>
            </a:lvl5pPr>
            <a:lvl6pPr marL="3047940" indent="0">
              <a:buNone/>
              <a:defRPr sz="2134" b="1"/>
            </a:lvl6pPr>
            <a:lvl7pPr marL="3657526" indent="0">
              <a:buNone/>
              <a:defRPr sz="2134" b="1"/>
            </a:lvl7pPr>
            <a:lvl8pPr marL="4267115" indent="0">
              <a:buNone/>
              <a:defRPr sz="2134" b="1"/>
            </a:lvl8pPr>
            <a:lvl9pPr marL="4876700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9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7EC39-3970-49F1-B22B-E2591C9DA6B6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CBAF7F-5155-483B-8B55-3B5143569049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55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B3E89-3173-4719-B3DF-9FFCEA892353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EA19A-4836-48F3-878E-305874D2E77E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FA73CE-EEB9-4DDA-8EDC-B75FE9B8E372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633EB-036A-4B2F-8725-14A7A1709242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8"/>
            <a:ext cx="4011084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8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8" indent="0">
              <a:buNone/>
              <a:defRPr sz="1600"/>
            </a:lvl2pPr>
            <a:lvl3pPr marL="1219176" indent="0">
              <a:buNone/>
              <a:defRPr sz="1333"/>
            </a:lvl3pPr>
            <a:lvl4pPr marL="1828764" indent="0">
              <a:buNone/>
              <a:defRPr sz="1200"/>
            </a:lvl4pPr>
            <a:lvl5pPr marL="2438352" indent="0">
              <a:buNone/>
              <a:defRPr sz="1200"/>
            </a:lvl5pPr>
            <a:lvl6pPr marL="3047940" indent="0">
              <a:buNone/>
              <a:defRPr sz="1200"/>
            </a:lvl6pPr>
            <a:lvl7pPr marL="3657526" indent="0">
              <a:buNone/>
              <a:defRPr sz="1200"/>
            </a:lvl7pPr>
            <a:lvl8pPr marL="4267115" indent="0">
              <a:buNone/>
              <a:defRPr sz="1200"/>
            </a:lvl8pPr>
            <a:lvl9pPr marL="48767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411C6-E028-4750-ACFC-C5C7C863D4F4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6A241-CED7-4357-82BE-F99E343E1FF2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47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2273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8" indent="0">
              <a:buNone/>
              <a:defRPr sz="3733"/>
            </a:lvl2pPr>
            <a:lvl3pPr marL="1219176" indent="0">
              <a:buNone/>
              <a:defRPr sz="3200"/>
            </a:lvl3pPr>
            <a:lvl4pPr marL="1828764" indent="0">
              <a:buNone/>
              <a:defRPr sz="2666"/>
            </a:lvl4pPr>
            <a:lvl5pPr marL="2438352" indent="0">
              <a:buNone/>
              <a:defRPr sz="2666"/>
            </a:lvl5pPr>
            <a:lvl6pPr marL="3047940" indent="0">
              <a:buNone/>
              <a:defRPr sz="2666"/>
            </a:lvl6pPr>
            <a:lvl7pPr marL="3657526" indent="0">
              <a:buNone/>
              <a:defRPr sz="2666"/>
            </a:lvl7pPr>
            <a:lvl8pPr marL="4267115" indent="0">
              <a:buNone/>
              <a:defRPr sz="2666"/>
            </a:lvl8pPr>
            <a:lvl9pPr marL="4876700" indent="0">
              <a:buNone/>
              <a:defRPr sz="266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8" indent="0">
              <a:buNone/>
              <a:defRPr sz="1600"/>
            </a:lvl2pPr>
            <a:lvl3pPr marL="1219176" indent="0">
              <a:buNone/>
              <a:defRPr sz="1333"/>
            </a:lvl3pPr>
            <a:lvl4pPr marL="1828764" indent="0">
              <a:buNone/>
              <a:defRPr sz="1200"/>
            </a:lvl4pPr>
            <a:lvl5pPr marL="2438352" indent="0">
              <a:buNone/>
              <a:defRPr sz="1200"/>
            </a:lvl5pPr>
            <a:lvl6pPr marL="3047940" indent="0">
              <a:buNone/>
              <a:defRPr sz="1200"/>
            </a:lvl6pPr>
            <a:lvl7pPr marL="3657526" indent="0">
              <a:buNone/>
              <a:defRPr sz="1200"/>
            </a:lvl7pPr>
            <a:lvl8pPr marL="4267115" indent="0">
              <a:buNone/>
              <a:defRPr sz="1200"/>
            </a:lvl8pPr>
            <a:lvl9pPr marL="48767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A268D-FC32-4DF6-AA05-F1EA57D1F301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B5EA9-0333-40FA-8F17-44A8941E9D65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637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D9866-B1BF-4261-A403-DB50BAB8A096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6B7082-FC86-44B1-B642-3E9239CFEC66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26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6C4769-3881-4C8A-8EC0-F7F386582B8F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9DB92-2B7E-485F-B704-427F0DC81F89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57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8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288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28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895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084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10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132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6BA8-37E8-411B-BDE0-02C24CCF65A1}" type="datetimeFigureOut">
              <a:rPr lang="en-SG" smtClean="0"/>
              <a:t>4/2/2021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5DDA-C81F-4E5A-970A-E124F44C41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9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591"/>
            <a:ext cx="28441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SzTx/>
              <a:buFontTx/>
              <a:buNone/>
              <a:defRPr sz="1867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468ED-A33B-4425-87ED-BD322A693261}" type="datetime1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2/4/2021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236" y="6244591"/>
            <a:ext cx="38595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buFontTx/>
              <a:buNone/>
              <a:defRPr sz="1867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36" y="6244591"/>
            <a:ext cx="28441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Tx/>
              <a:buFontTx/>
              <a:buNone/>
              <a:defRPr sz="1867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56A20-308F-4B06-BEB7-4CD43C9D24FB}" type="slidenum">
              <a:rPr kumimoji="0" lang="en-GB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972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5pPr>
      <a:lvl6pPr marL="60958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6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6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52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5296" indent="-455296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8696" indent="-379096" algn="l" rtl="0" eaLnBrk="0" fontAlgn="base" hangingPunct="0">
        <a:spcBef>
          <a:spcPct val="20000"/>
        </a:spcBef>
        <a:spcAft>
          <a:spcPct val="0"/>
        </a:spcAft>
        <a:buChar char="–"/>
        <a:defRPr sz="3720">
          <a:solidFill>
            <a:schemeClr val="tx1"/>
          </a:solidFill>
          <a:latin typeface="+mn-lt"/>
        </a:defRPr>
      </a:lvl2pPr>
      <a:lvl3pPr marL="1522096" indent="-302896" algn="l" rtl="0" eaLnBrk="0" fontAlgn="base" hangingPunct="0">
        <a:spcBef>
          <a:spcPct val="20000"/>
        </a:spcBef>
        <a:spcAft>
          <a:spcPct val="0"/>
        </a:spcAft>
        <a:buChar char="•"/>
        <a:defRPr sz="3120">
          <a:solidFill>
            <a:schemeClr val="tx1"/>
          </a:solidFill>
          <a:latin typeface="+mn-lt"/>
        </a:defRPr>
      </a:lvl3pPr>
      <a:lvl4pPr marL="2131696" indent="-302896" algn="l" rtl="0" eaLnBrk="0" fontAlgn="base" hangingPunct="0">
        <a:spcBef>
          <a:spcPct val="20000"/>
        </a:spcBef>
        <a:spcAft>
          <a:spcPct val="0"/>
        </a:spcAft>
        <a:buChar char="–"/>
        <a:defRPr sz="2640">
          <a:solidFill>
            <a:schemeClr val="tx1"/>
          </a:solidFill>
          <a:latin typeface="+mn-lt"/>
        </a:defRPr>
      </a:lvl4pPr>
      <a:lvl5pPr marL="2741296" indent="-302896" algn="l" rtl="0" eaLnBrk="0" fontAlgn="base" hangingPunct="0">
        <a:spcBef>
          <a:spcPct val="20000"/>
        </a:spcBef>
        <a:spcAft>
          <a:spcPct val="0"/>
        </a:spcAft>
        <a:buChar char="»"/>
        <a:defRPr sz="2640">
          <a:solidFill>
            <a:schemeClr val="tx1"/>
          </a:solidFill>
          <a:latin typeface="+mn-lt"/>
        </a:defRPr>
      </a:lvl5pPr>
      <a:lvl6pPr marL="3352733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6pPr>
      <a:lvl7pPr marL="3962321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7pPr>
      <a:lvl8pPr marL="4571909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8pPr>
      <a:lvl9pPr marL="5181494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8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6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4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2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0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26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15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00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0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344933" y="334815"/>
            <a:ext cx="1151210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359" algn="l"/>
                <a:tab pos="2438352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Acts 19:11-20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(NIV)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359" algn="l"/>
                <a:tab pos="2438352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18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Many of those who believed now came and openly confessed their evil deeds.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19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A number who had practiced sorcery brought their scrolls together and burned them publicly.  When they calculated the value of the scrolls, the total came to fifty thousand drachmas.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20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In this way the word of the Lord spread widely and grew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in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power.  </a:t>
            </a:r>
          </a:p>
        </p:txBody>
      </p:sp>
    </p:spTree>
    <p:extLst>
      <p:ext uri="{BB962C8B-B14F-4D97-AF65-F5344CB8AC3E}">
        <p14:creationId xmlns:p14="http://schemas.microsoft.com/office/powerpoint/2010/main" val="656761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5545394"/>
            <a:ext cx="12192000" cy="1312606"/>
          </a:xfrm>
          <a:prstGeom prst="rect">
            <a:avLst/>
          </a:prstGeom>
          <a:solidFill>
            <a:srgbClr val="2A2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/>
          <p:cNvSpPr txBox="1"/>
          <p:nvPr/>
        </p:nvSpPr>
        <p:spPr>
          <a:xfrm>
            <a:off x="344107" y="5693865"/>
            <a:ext cx="1156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693988" algn="l"/>
                <a:tab pos="3048000" algn="l"/>
              </a:tabLst>
            </a:pPr>
            <a:r>
              <a:rPr lang="en-SG" sz="6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HOW</a:t>
            </a:r>
            <a:r>
              <a:rPr lang="en-SG" sz="6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SG" sz="4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be spiritually strong?</a:t>
            </a:r>
            <a:endParaRPr lang="en-SG" sz="4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3" y="0"/>
            <a:ext cx="12192000" cy="141203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6509" y="334815"/>
            <a:ext cx="115105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John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5:39-40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Develop an 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open-seeking heart</a:t>
            </a:r>
            <a:r>
              <a:rPr lang="en-US" sz="3200" dirty="0" smtClean="0">
                <a:solidFill>
                  <a:srgbClr val="FFFF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towards 		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44107" y="2691919"/>
            <a:ext cx="7336811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176" algn="l"/>
              </a:tabLst>
              <a:defRPr/>
            </a:pP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John 5:39-40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(NIV)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176" algn="l"/>
              </a:tabLst>
              <a:defRPr/>
            </a:pP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39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You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diligently study</a:t>
            </a:r>
            <a:r>
              <a:rPr kumimoji="0" lang="en-US" sz="3000" b="1" i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Scriptures because you think </a:t>
            </a:r>
            <a: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that </a:t>
            </a: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by them you possess eternal life … </a:t>
            </a:r>
            <a: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40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yet you refuse to come to me </a:t>
            </a:r>
            <a:r>
              <a:rPr kumimoji="0" lang="en-US" sz="4400" b="1" i="1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to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have life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830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9A4B0207-BA97-49FE-A49F-C8430749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781" y="1937479"/>
            <a:ext cx="8327257" cy="3847207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A.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We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can come to the House of God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	yet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fail to 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meet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the God of the House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B.  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We can do bible studies and yet fail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	to 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experience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the Word Himself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C.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We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can serve in the church and yet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	not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have a 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present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relationship 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	with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3" y="0"/>
            <a:ext cx="12192000" cy="141203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6509" y="334815"/>
            <a:ext cx="115105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John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5:39-40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Develop an 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open-seeking heart</a:t>
            </a:r>
            <a:r>
              <a:rPr lang="en-US" sz="3200" dirty="0" smtClean="0">
                <a:solidFill>
                  <a:srgbClr val="FFFF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towards 		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95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44107" y="1978852"/>
            <a:ext cx="78480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Ephesians 1:17-18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(NIV)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..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keep asking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..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God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.. to give you the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Spirit of wisdom </a:t>
            </a:r>
            <a:r>
              <a:rPr kumimoji="0" lang="en-US" sz="4400" b="1" i="1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and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revelation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so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that you may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know him better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..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 eyes of your heart may be enlightened ..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127"/>
            <a:ext cx="115129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John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5:39-40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Develop an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open-seeking heart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towards 		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88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4107" y="3978148"/>
            <a:ext cx="93524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>
                <a:tab pos="380992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James 1:22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But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be doers of the word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, and not hearers only, deceiving yourselves.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3" y="0"/>
            <a:ext cx="12192000" cy="1412034"/>
          </a:xfrm>
          <a:prstGeom prst="rect">
            <a:avLst/>
          </a:prstGeom>
          <a:solidFill>
            <a:srgbClr val="090D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6509" y="334815"/>
            <a:ext cx="115105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John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5:39-40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Develop an 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open-seeking heart</a:t>
            </a:r>
            <a:r>
              <a:rPr lang="en-US" sz="3200" dirty="0" smtClean="0">
                <a:solidFill>
                  <a:srgbClr val="FFFF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towards 		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279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4107" y="2258137"/>
            <a:ext cx="660092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>
                <a:tab pos="380992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Hebrews 12:1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.. let us throw off everything that hinders and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4400" b="1" i="1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sin that so easily entangles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, and let us run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with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perseverance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race marked out for us.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2.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Hebrews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12:1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Deal with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sins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in our lives.</a:t>
            </a:r>
          </a:p>
        </p:txBody>
      </p:sp>
    </p:spTree>
    <p:extLst>
      <p:ext uri="{BB962C8B-B14F-4D97-AF65-F5344CB8AC3E}">
        <p14:creationId xmlns:p14="http://schemas.microsoft.com/office/powerpoint/2010/main" val="4106205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4" y="1175509"/>
            <a:ext cx="5786466" cy="5682491"/>
          </a:xfrm>
          <a:prstGeom prst="rect">
            <a:avLst/>
          </a:prstGeom>
          <a:noFill/>
          <a:ln>
            <a:solidFill>
              <a:srgbClr val="E6E6E6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6650474" y="1355396"/>
            <a:ext cx="3476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379096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Sin and Sins</a:t>
            </a:r>
          </a:p>
        </p:txBody>
      </p:sp>
      <p:sp>
        <p:nvSpPr>
          <p:cNvPr id="109" name="Rectangle 105"/>
          <p:cNvSpPr>
            <a:spLocks noChangeArrowheads="1"/>
          </p:cNvSpPr>
          <p:nvPr/>
        </p:nvSpPr>
        <p:spPr bwMode="auto">
          <a:xfrm>
            <a:off x="8105450" y="2736178"/>
            <a:ext cx="1155642" cy="48768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Sins</a:t>
            </a:r>
          </a:p>
        </p:txBody>
      </p:sp>
      <p:sp>
        <p:nvSpPr>
          <p:cNvPr id="111" name="Line 107"/>
          <p:cNvSpPr>
            <a:spLocks noChangeShapeType="1"/>
          </p:cNvSpPr>
          <p:nvPr/>
        </p:nvSpPr>
        <p:spPr bwMode="auto">
          <a:xfrm>
            <a:off x="5631134" y="2096865"/>
            <a:ext cx="2474316" cy="88315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63500">
              <a:schemeClr val="bg1"/>
            </a:glow>
          </a:effectLst>
        </p:spPr>
        <p:txBody>
          <a:bodyPr/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SG" sz="3467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" name="Line 106"/>
          <p:cNvSpPr>
            <a:spLocks noChangeShapeType="1"/>
          </p:cNvSpPr>
          <p:nvPr/>
        </p:nvSpPr>
        <p:spPr bwMode="auto">
          <a:xfrm flipV="1">
            <a:off x="5717670" y="2993982"/>
            <a:ext cx="2375855" cy="1004596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63500">
              <a:schemeClr val="bg1"/>
            </a:glow>
          </a:effectLst>
        </p:spPr>
        <p:txBody>
          <a:bodyPr/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SG" sz="3467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" name="Line 108"/>
          <p:cNvSpPr>
            <a:spLocks noChangeShapeType="1"/>
          </p:cNvSpPr>
          <p:nvPr/>
        </p:nvSpPr>
        <p:spPr bwMode="auto">
          <a:xfrm>
            <a:off x="5790039" y="2997737"/>
            <a:ext cx="231541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glow rad="63500">
              <a:schemeClr val="bg1"/>
            </a:glow>
          </a:effectLst>
        </p:spPr>
        <p:txBody>
          <a:bodyPr/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SG" sz="3467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Rectangle 104"/>
          <p:cNvSpPr>
            <a:spLocks noChangeArrowheads="1"/>
          </p:cNvSpPr>
          <p:nvPr/>
        </p:nvSpPr>
        <p:spPr bwMode="auto">
          <a:xfrm>
            <a:off x="3930153" y="5864967"/>
            <a:ext cx="985193" cy="48768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Sin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4107" y="33737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2.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Hebrews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12:1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: Deal with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sins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in our lives.</a:t>
            </a:r>
          </a:p>
        </p:txBody>
      </p:sp>
    </p:spTree>
    <p:extLst>
      <p:ext uri="{BB962C8B-B14F-4D97-AF65-F5344CB8AC3E}">
        <p14:creationId xmlns:p14="http://schemas.microsoft.com/office/powerpoint/2010/main" val="4098479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4107" y="1578797"/>
            <a:ext cx="884268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>
                <a:tab pos="380992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Galatians 5:19-21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(Sins of Commission)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>
                <a:tab pos="380992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19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 acts of the sinful nature are obvious: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sexual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immorality, impurity and debauchery;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20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idolatry and witchcraft; hatred, discord, jealousy, fits of rage, selfish ambition,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dissensions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, factions </a:t>
            </a: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21</a:t>
            </a:r>
            <a:r>
              <a:rPr kumimoji="0" lang="en-S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and envy; drunkenness, orgies, and the like.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I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warn you, as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I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did before,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that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those who live like this will not inherit </a:t>
            </a: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SG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kingdom of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2.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Hebrews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12:1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Deal with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sins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in our lives.</a:t>
            </a:r>
          </a:p>
        </p:txBody>
      </p:sp>
    </p:spTree>
    <p:extLst>
      <p:ext uri="{BB962C8B-B14F-4D97-AF65-F5344CB8AC3E}">
        <p14:creationId xmlns:p14="http://schemas.microsoft.com/office/powerpoint/2010/main" val="346003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4"/>
          <p:cNvSpPr txBox="1">
            <a:spLocks noChangeArrowheads="1"/>
          </p:cNvSpPr>
          <p:nvPr/>
        </p:nvSpPr>
        <p:spPr bwMode="auto">
          <a:xfrm>
            <a:off x="344107" y="2387732"/>
            <a:ext cx="64054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1591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James 4:17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(Sins of Omission)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Anyone, then, who knows the good </a:t>
            </a: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he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ought to do and doesn’t do it, sins.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42519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2.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Hebrews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12:1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: Deal with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sins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in our lives.</a:t>
            </a:r>
          </a:p>
        </p:txBody>
      </p:sp>
    </p:spTree>
    <p:extLst>
      <p:ext uri="{BB962C8B-B14F-4D97-AF65-F5344CB8AC3E}">
        <p14:creationId xmlns:p14="http://schemas.microsoft.com/office/powerpoint/2010/main" val="225685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07" y="337185"/>
            <a:ext cx="93996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693988" algn="l"/>
                <a:tab pos="3048000" algn="l"/>
              </a:tabLst>
            </a:pPr>
            <a:r>
              <a:rPr lang="en-SG" sz="6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Spiritual Life</a:t>
            </a:r>
          </a:p>
          <a:p>
            <a:pPr>
              <a:spcBef>
                <a:spcPts val="2400"/>
              </a:spcBef>
              <a:tabLst>
                <a:tab pos="1976438" algn="l"/>
                <a:tab pos="2152650" algn="l"/>
                <a:tab pos="2330450" algn="l"/>
                <a:tab pos="2506663" algn="l"/>
                <a:tab pos="2693988" algn="l"/>
                <a:tab pos="2871788" algn="l"/>
                <a:tab pos="3048000" algn="l"/>
              </a:tabLst>
            </a:pPr>
            <a:r>
              <a:rPr lang="en-SG" sz="48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Part 1 	</a:t>
            </a:r>
            <a:r>
              <a:rPr lang="en-SG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SG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SG" sz="4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Be Spiritually Strong</a:t>
            </a:r>
          </a:p>
          <a:p>
            <a:pPr>
              <a:spcBef>
                <a:spcPts val="2400"/>
              </a:spcBef>
              <a:tabLst>
                <a:tab pos="1976438" algn="l"/>
                <a:tab pos="2152650" algn="l"/>
                <a:tab pos="2330450" algn="l"/>
                <a:tab pos="2506663" algn="l"/>
                <a:tab pos="2693988" algn="l"/>
                <a:tab pos="2871788" algn="l"/>
                <a:tab pos="3048000" algn="l"/>
              </a:tabLst>
            </a:pPr>
            <a:r>
              <a:rPr lang="en-SG" sz="48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Part 2	</a:t>
            </a:r>
            <a:br>
              <a:rPr lang="en-SG" sz="4800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SG" sz="4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Journey in Brokenness</a:t>
            </a:r>
            <a:endParaRPr lang="en-SG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6501" y="2567225"/>
            <a:ext cx="9531835" cy="1723549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93775"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993775"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993775"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993775"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993775"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9937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9937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9937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9937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9253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2. 	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Hebrews 12:1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2 Remedies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119253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	A. 	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The </a:t>
            </a:r>
            <a:r>
              <a:rPr kumimoji="0" lang="en-US" alt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Blood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cleanses us from </a:t>
            </a:r>
            <a:r>
              <a:rPr kumimoji="0" lang="en-US" alt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sins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119253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	B. 	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The </a:t>
            </a:r>
            <a:r>
              <a:rPr kumimoji="0" lang="en-US" alt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Cross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deals with the </a:t>
            </a:r>
            <a:r>
              <a:rPr kumimoji="0" lang="en-US" alt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sin nature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in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us.</a:t>
            </a:r>
          </a:p>
        </p:txBody>
      </p:sp>
    </p:spTree>
    <p:extLst>
      <p:ext uri="{BB962C8B-B14F-4D97-AF65-F5344CB8AC3E}">
        <p14:creationId xmlns:p14="http://schemas.microsoft.com/office/powerpoint/2010/main" val="330949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1257" y="2077906"/>
            <a:ext cx="717042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>
                <a:tab pos="380992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Hebrews 12:1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… let us throw off </a:t>
            </a:r>
            <a:r>
              <a:rPr kumimoji="0" lang="en-US" sz="3000" b="1" i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everything </a:t>
            </a:r>
            <a:r>
              <a:rPr kumimoji="0" lang="en-US" sz="3000" b="1" i="1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that </a:t>
            </a:r>
            <a:r>
              <a:rPr kumimoji="0" lang="en-US" sz="3000" b="1" i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hinders</a:t>
            </a:r>
            <a:r>
              <a:rPr kumimoji="0" lang="en-US" sz="3000" b="1" i="1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and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sin that so easily entangles, and let us run with perseverance the race marked out for us.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555FEB5-4C56-44F4-AB5D-D050F726B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99" y="342519"/>
            <a:ext cx="7158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3.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Hebrews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12:1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	Deal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with personal 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baggage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Image result for deal with bagg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19817"/>
          <a:stretch/>
        </p:blipFill>
        <p:spPr bwMode="auto">
          <a:xfrm>
            <a:off x="7521677" y="0"/>
            <a:ext cx="4670323" cy="6856918"/>
          </a:xfrm>
          <a:prstGeom prst="rect">
            <a:avLst/>
          </a:prstGeom>
          <a:noFill/>
          <a:ln>
            <a:solidFill>
              <a:srgbClr val="E6E6E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2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4106" y="336117"/>
            <a:ext cx="709584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3.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Hebrews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12:1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Deal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with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personal 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baggage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 	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Unhealed Hurts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 	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Unmet Needs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Unresolved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Issues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 	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Certain Relationships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.	 	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Certain Activities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4" name="Picture 2" descr="Image result for deal with bagg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19817"/>
          <a:stretch/>
        </p:blipFill>
        <p:spPr bwMode="auto">
          <a:xfrm>
            <a:off x="7521677" y="0"/>
            <a:ext cx="4670323" cy="6856918"/>
          </a:xfrm>
          <a:prstGeom prst="rect">
            <a:avLst/>
          </a:prstGeom>
          <a:noFill/>
          <a:ln>
            <a:solidFill>
              <a:srgbClr val="E6E6E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57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Flowchart: Delay 1"/>
          <p:cNvSpPr/>
          <p:nvPr/>
        </p:nvSpPr>
        <p:spPr bwMode="auto">
          <a:xfrm>
            <a:off x="7932054" y="1552152"/>
            <a:ext cx="3672108" cy="4790545"/>
          </a:xfrm>
          <a:prstGeom prst="flowChartDelay">
            <a:avLst/>
          </a:prstGeom>
          <a:solidFill>
            <a:srgbClr val="FF000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>
                <a:tab pos="457200" algn="l"/>
              </a:tabLst>
            </a:pPr>
            <a:endParaRPr kumimoji="0" lang="en-SG" sz="2600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59946" y="1552153"/>
            <a:ext cx="3672108" cy="4790545"/>
          </a:xfrm>
          <a:prstGeom prst="rect">
            <a:avLst/>
          </a:prstGeom>
          <a:solidFill>
            <a:srgbClr val="660066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>
                <a:tab pos="457200" algn="l"/>
              </a:tabLst>
            </a:pPr>
            <a:endParaRPr kumimoji="0" lang="en-SG" sz="2600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endParaRPr>
          </a:p>
        </p:txBody>
      </p:sp>
      <p:sp>
        <p:nvSpPr>
          <p:cNvPr id="9" name="Flowchart: Delay 8"/>
          <p:cNvSpPr/>
          <p:nvPr/>
        </p:nvSpPr>
        <p:spPr bwMode="auto">
          <a:xfrm flipH="1">
            <a:off x="587838" y="1552152"/>
            <a:ext cx="3672108" cy="4790545"/>
          </a:xfrm>
          <a:prstGeom prst="flowChartDelay">
            <a:avLst/>
          </a:prstGeom>
          <a:solidFill>
            <a:srgbClr val="000066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>
                <a:tab pos="457200" algn="l"/>
              </a:tabLst>
            </a:pPr>
            <a:endParaRPr kumimoji="0" lang="en-SG" sz="2600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3892" y="2239264"/>
            <a:ext cx="734187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 Thessalonians 5:23</a:t>
            </a:r>
            <a:r>
              <a:rPr lang="en-US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(NIV)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May God Himself, the God of Peace </a:t>
            </a:r>
            <a:b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sanctify you through and through. </a:t>
            </a:r>
            <a:b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May your whole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spirit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soul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body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kept blameless at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coming of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our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 Jesus Christ.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6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Flowchart: Delay 1"/>
          <p:cNvSpPr/>
          <p:nvPr/>
        </p:nvSpPr>
        <p:spPr bwMode="auto">
          <a:xfrm>
            <a:off x="7932054" y="1552152"/>
            <a:ext cx="3672108" cy="4790545"/>
          </a:xfrm>
          <a:prstGeom prst="flowChartDelay">
            <a:avLst/>
          </a:prstGeom>
          <a:solidFill>
            <a:srgbClr val="FF000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>
                <a:tab pos="457200" algn="l"/>
              </a:tabLst>
            </a:pPr>
            <a:endParaRPr kumimoji="0" lang="en-SG" sz="2600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59946" y="1552153"/>
            <a:ext cx="3672108" cy="4790545"/>
          </a:xfrm>
          <a:prstGeom prst="rect">
            <a:avLst/>
          </a:prstGeom>
          <a:solidFill>
            <a:srgbClr val="660066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>
                <a:tab pos="457200" algn="l"/>
              </a:tabLst>
            </a:pPr>
            <a:endParaRPr kumimoji="0" lang="en-SG" sz="2600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endParaRPr>
          </a:p>
        </p:txBody>
      </p:sp>
      <p:sp>
        <p:nvSpPr>
          <p:cNvPr id="9" name="Flowchart: Delay 8"/>
          <p:cNvSpPr/>
          <p:nvPr/>
        </p:nvSpPr>
        <p:spPr bwMode="auto">
          <a:xfrm flipH="1">
            <a:off x="587838" y="1552152"/>
            <a:ext cx="3672108" cy="4790545"/>
          </a:xfrm>
          <a:prstGeom prst="flowChartDelay">
            <a:avLst/>
          </a:prstGeom>
          <a:solidFill>
            <a:srgbClr val="000066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>
                <a:tab pos="457200" algn="l"/>
              </a:tabLst>
            </a:pPr>
            <a:endParaRPr kumimoji="0" lang="en-SG" sz="2600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838" y="3645584"/>
            <a:ext cx="3672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3624258"/>
            <a:ext cx="3672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3624257"/>
            <a:ext cx="3672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09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4065" y="2658173"/>
            <a:ext cx="33258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Dust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Mortal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5</a:t>
            </a:r>
            <a: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Senses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Physical</a:t>
            </a:r>
            <a:r>
              <a:rPr lang="en-US" sz="30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Consciousness</a:t>
            </a:r>
            <a:endParaRPr lang="en-US" sz="3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19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22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4065" y="2658173"/>
            <a:ext cx="36477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Rest/Sleep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Exercise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Diet/Nutrition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(RED)</a:t>
            </a:r>
            <a:endParaRPr lang="en-US" sz="3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8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8508" y="2658173"/>
            <a:ext cx="36477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A.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Hebrew:</a:t>
            </a:r>
            <a:r>
              <a:rPr lang="en-US" sz="3000" b="1" i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3000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Nephesh</a:t>
            </a:r>
            <a:endParaRPr lang="en-US" sz="3000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Greek:</a:t>
            </a:r>
            <a: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Psuche</a:t>
            </a:r>
            <a:endParaRPr lang="en-US" sz="3000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</a:tabLst>
              <a:defRPr/>
            </a:pPr>
            <a:r>
              <a:rPr lang="en-US" sz="3000" b="1" i="1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Seat of Man’s</a:t>
            </a:r>
            <a:b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Personality</a:t>
            </a:r>
            <a:endParaRPr lang="en-US" sz="3000" b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77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22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8508" y="2658173"/>
            <a:ext cx="440354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B. 	</a:t>
            </a:r>
            <a:r>
              <a:rPr lang="en-US" sz="3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3 Main Functions</a:t>
            </a: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(1)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Mind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(2)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Emotion</a:t>
            </a:r>
            <a:endParaRPr lang="en-US" sz="3000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(3) 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Will</a:t>
            </a:r>
            <a:endParaRPr lang="en-US" sz="30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		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(MEW)</a:t>
            </a:r>
            <a: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06283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22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411" y="2658173"/>
            <a:ext cx="42560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Hebrew:</a:t>
            </a:r>
            <a:r>
              <a:rPr lang="en-US" sz="30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Ruach</a:t>
            </a:r>
            <a:endParaRPr lang="en-US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Greek:</a:t>
            </a:r>
            <a: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Pneuma</a:t>
            </a:r>
            <a:endParaRPr lang="en-US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Inner-most Being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832393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07" y="342519"/>
            <a:ext cx="99473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2693988" algn="l"/>
                <a:tab pos="3048000" algn="l"/>
              </a:tabLst>
            </a:pPr>
            <a:r>
              <a:rPr lang="en-SG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Breakout Rooms Discussion in 2s-3s:</a:t>
            </a:r>
          </a:p>
          <a:p>
            <a:pPr>
              <a:spcBef>
                <a:spcPts val="2400"/>
              </a:spcBef>
              <a:tabLst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2693988" algn="l"/>
                <a:tab pos="3048000" algn="l"/>
              </a:tabLst>
            </a:pPr>
            <a:r>
              <a:rPr lang="en-SG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Q1. 		</a:t>
            </a:r>
            <a:r>
              <a:rPr lang="en-SG" sz="36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en-SG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does it mean to be spiritually 			strong?</a:t>
            </a:r>
          </a:p>
          <a:p>
            <a:pPr>
              <a:spcBef>
                <a:spcPts val="2400"/>
              </a:spcBef>
              <a:tabLst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2693988" algn="l"/>
                <a:tab pos="3048000" algn="l"/>
              </a:tabLst>
            </a:pPr>
            <a:r>
              <a:rPr lang="en-SG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Q2. 	</a:t>
            </a:r>
            <a:r>
              <a:rPr lang="en-SG" sz="36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WHO</a:t>
            </a:r>
            <a:r>
              <a:rPr lang="en-SG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knows whether you are spiritually 		strong?</a:t>
            </a:r>
          </a:p>
          <a:p>
            <a:pPr>
              <a:spcBef>
                <a:spcPts val="2400"/>
              </a:spcBef>
              <a:tabLst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2693988" algn="l"/>
                <a:tab pos="3048000" algn="l"/>
              </a:tabLst>
            </a:pPr>
            <a:r>
              <a:rPr lang="en-SG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Q3.  </a:t>
            </a:r>
            <a:r>
              <a:rPr lang="en-SG" sz="36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WHY</a:t>
            </a:r>
            <a:r>
              <a:rPr lang="en-SG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should we be spiritually </a:t>
            </a:r>
            <a:br>
              <a:rPr lang="en-SG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SG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	strong?</a:t>
            </a:r>
          </a:p>
        </p:txBody>
      </p:sp>
    </p:spTree>
    <p:extLst>
      <p:ext uri="{BB962C8B-B14F-4D97-AF65-F5344CB8AC3E}">
        <p14:creationId xmlns:p14="http://schemas.microsoft.com/office/powerpoint/2010/main" val="1299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411" y="2658173"/>
            <a:ext cx="42560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Ruach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Pneuma</a:t>
            </a:r>
            <a:endParaRPr lang="en-US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A. 	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God-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consciousness</a:t>
            </a:r>
            <a:endParaRPr lang="en-US" sz="3000" b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B. 	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Not 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Holy Spirit</a:t>
            </a:r>
            <a:endParaRPr lang="en-US" sz="30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3058" y="3230086"/>
            <a:ext cx="6774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Georgia" panose="02040502050405020303" pitchFamily="18" charset="0"/>
              </a:rPr>
              <a:t>Romans 8:16 </a:t>
            </a:r>
            <a:r>
              <a:rPr lang="en-US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Spirit</a:t>
            </a:r>
            <a:r>
              <a:rPr lang="en-US" sz="30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Himself testifies with </a:t>
            </a:r>
            <a:r>
              <a:rPr lang="en-US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our spirit</a:t>
            </a:r>
            <a:r>
              <a:rPr lang="en-US" sz="30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that we are God’s children</a:t>
            </a:r>
            <a:endParaRPr lang="en-SG" sz="3000" b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27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22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411" y="2658173"/>
            <a:ext cx="42560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Ruach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Pneuma</a:t>
            </a:r>
            <a:endParaRPr lang="en-US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A. 	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God-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consciousness</a:t>
            </a:r>
            <a:endParaRPr lang="en-US" sz="3000" b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B. 	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Not 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Holy Spirit</a:t>
            </a:r>
            <a:endParaRPr lang="en-US" sz="3000" b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C. 	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Not 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Soul</a:t>
            </a:r>
            <a:endParaRPr lang="en-US" sz="30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7072" y="3052559"/>
            <a:ext cx="6843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 fontAlgn="base">
              <a:spcAft>
                <a:spcPct val="0"/>
              </a:spcAft>
              <a:buSzPct val="75000"/>
              <a:tabLst>
                <a:tab pos="723886" algn="l"/>
                <a:tab pos="950365" algn="l"/>
                <a:tab pos="1191660" algn="l"/>
              </a:tabLst>
              <a:defRPr/>
            </a:pPr>
            <a:r>
              <a:rPr lang="en-US" sz="3000" b="1" dirty="0">
                <a:solidFill>
                  <a:srgbClr val="66FFFF"/>
                </a:solidFill>
                <a:latin typeface="Georgia" panose="02040502050405020303" pitchFamily="18" charset="0"/>
              </a:rPr>
              <a:t>Hebrews 4:12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For the </a:t>
            </a:r>
            <a:r>
              <a:rPr lang="en-US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Word of God</a:t>
            </a:r>
            <a:r>
              <a:rPr lang="en-US" sz="3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is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living and active.  Sharper than any double-edged sword, it penetrates even </a:t>
            </a:r>
            <a:r>
              <a:rPr lang="en-US" sz="30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to </a:t>
            </a:r>
            <a:r>
              <a:rPr lang="en-US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dividing soul and spirit</a:t>
            </a:r>
            <a:r>
              <a:rPr lang="en-US" sz="30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…</a:t>
            </a:r>
            <a:endParaRPr lang="en-US" sz="30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5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411" y="2658173"/>
            <a:ext cx="42560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3 Main Functions</a:t>
            </a: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of: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(1) 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Relationship</a:t>
            </a:r>
            <a:endParaRPr lang="en-US" sz="30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(2) 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Conscience</a:t>
            </a:r>
            <a:endParaRPr lang="en-US" sz="30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(3) 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Discernment</a:t>
            </a:r>
            <a:endParaRPr lang="en-US" sz="30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		</a:t>
            </a: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(RCD)</a:t>
            </a:r>
          </a:p>
        </p:txBody>
      </p:sp>
    </p:spTree>
    <p:extLst>
      <p:ext uri="{BB962C8B-B14F-4D97-AF65-F5344CB8AC3E}">
        <p14:creationId xmlns:p14="http://schemas.microsoft.com/office/powerpoint/2010/main" val="347907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22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411" y="2658173"/>
            <a:ext cx="42560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Ruach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Pneuma</a:t>
            </a:r>
            <a:endParaRPr lang="en-US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3 Main Functions</a:t>
            </a:r>
            <a: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/>
            </a:r>
            <a:b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(1)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	Our </a:t>
            </a:r>
            <a:b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Relationship</a:t>
            </a:r>
            <a:r>
              <a:rPr lang="en-US" sz="30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	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with God</a:t>
            </a:r>
            <a:endParaRPr lang="en-US" sz="3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860" y="2999254"/>
            <a:ext cx="668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Georgia" panose="02040502050405020303" pitchFamily="18" charset="0"/>
              </a:rPr>
              <a:t>2 Corinthians 13:14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May the grace of </a:t>
            </a:r>
            <a:r>
              <a:rPr lang="en-US" sz="30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the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Lord Jesus Christ, and the love of God, and the </a:t>
            </a:r>
            <a:r>
              <a:rPr lang="en-US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fellowship of the Holy Spirit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 be with you all.</a:t>
            </a:r>
          </a:p>
        </p:txBody>
      </p:sp>
    </p:spTree>
    <p:extLst>
      <p:ext uri="{BB962C8B-B14F-4D97-AF65-F5344CB8AC3E}">
        <p14:creationId xmlns:p14="http://schemas.microsoft.com/office/powerpoint/2010/main" val="1998884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5849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411" y="2658173"/>
            <a:ext cx="425606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Ruach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Pneuma</a:t>
            </a:r>
            <a:endParaRPr lang="en-US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3 Main Functions</a:t>
            </a:r>
            <a: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/>
            </a:r>
            <a:br>
              <a:rPr lang="en-US" sz="3000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(2)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	Our </a:t>
            </a:r>
            <a:b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Conscience</a:t>
            </a:r>
            <a:endParaRPr lang="en-US" sz="3000" b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7195" y="3073885"/>
            <a:ext cx="6651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Georgia" panose="02040502050405020303" pitchFamily="18" charset="0"/>
              </a:rPr>
              <a:t>Romans 9:1 </a:t>
            </a:r>
            <a:r>
              <a:rPr lang="en-SG" sz="3000" dirty="0">
                <a:solidFill>
                  <a:srgbClr val="FFFFFF"/>
                </a:solidFill>
                <a:latin typeface="Georgia" panose="02040502050405020303" pitchFamily="18" charset="0"/>
              </a:rPr>
              <a:t>I tell the truth in Christ, I am not lying, my </a:t>
            </a:r>
            <a:r>
              <a:rPr lang="en-SG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conscience</a:t>
            </a:r>
            <a:r>
              <a:rPr lang="en-SG" sz="3000" dirty="0">
                <a:solidFill>
                  <a:srgbClr val="FFFFFF"/>
                </a:solidFill>
                <a:latin typeface="Georgia" panose="02040502050405020303" pitchFamily="18" charset="0"/>
              </a:rPr>
              <a:t> also </a:t>
            </a:r>
            <a:r>
              <a:rPr lang="en-SG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bearing me witness in the Holy Spirit</a:t>
            </a:r>
            <a:r>
              <a:rPr lang="en-SG" sz="30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SG" sz="3000" dirty="0">
                <a:solidFill>
                  <a:srgbClr val="FFFFFF"/>
                </a:solidFill>
                <a:latin typeface="Georgia" panose="02040502050405020303" pitchFamily="18" charset="0"/>
              </a:rPr>
              <a:t>…</a:t>
            </a:r>
            <a:endParaRPr lang="en-US" sz="30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3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107" y="334815"/>
            <a:ext cx="11512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Living the Christian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Life - </a:t>
            </a:r>
            <a:r>
              <a:rPr lang="en-US" sz="3200" b="1" noProof="0" dirty="0" smtClean="0">
                <a:solidFill>
                  <a:srgbClr val="FFFFFF"/>
                </a:solidFill>
                <a:latin typeface="Georgia" panose="02040502050405020303" pitchFamily="18" charset="0"/>
                <a:cs typeface="Arial" pitchFamily="34" charset="0"/>
              </a:rPr>
              <a:t>The Make-up of Man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1829116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1807790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SOUL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1807789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SPIRIT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411" y="2658173"/>
            <a:ext cx="425606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Ruach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Pneuma</a:t>
            </a:r>
            <a:endParaRPr lang="en-US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 Main Functions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(3)</a:t>
            </a: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	Our </a:t>
            </a:r>
            <a:b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	</a:t>
            </a:r>
            <a:r>
              <a:rPr lang="en-US" sz="30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Discernment</a:t>
            </a:r>
            <a:endParaRPr lang="en-US" sz="3000" b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5907" y="2874516"/>
            <a:ext cx="66820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Georgia" panose="02040502050405020303" pitchFamily="18" charset="0"/>
              </a:rPr>
              <a:t>Hebrews 5:14 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But solid food belongs </a:t>
            </a:r>
            <a:b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to those who are of full age, that is, those who by reason of use have their senses exercised to </a:t>
            </a:r>
            <a:r>
              <a:rPr lang="en-US" sz="3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discern both good and evil</a:t>
            </a: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261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773" y="0"/>
            <a:ext cx="12192000" cy="1106424"/>
          </a:xfrm>
          <a:prstGeom prst="rect">
            <a:avLst/>
          </a:prstGeom>
          <a:solidFill>
            <a:srgbClr val="2A25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6509" y="334815"/>
            <a:ext cx="11510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119377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God’s Order for Christian Living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838" y="1552152"/>
            <a:ext cx="11016324" cy="4790546"/>
            <a:chOff x="587838" y="1552152"/>
            <a:chExt cx="11016324" cy="4790546"/>
          </a:xfrm>
        </p:grpSpPr>
        <p:sp>
          <p:nvSpPr>
            <p:cNvPr id="2" name="Flowchart: Delay 1"/>
            <p:cNvSpPr/>
            <p:nvPr/>
          </p:nvSpPr>
          <p:spPr bwMode="auto">
            <a:xfrm>
              <a:off x="7932054" y="1552152"/>
              <a:ext cx="3672108" cy="4790545"/>
            </a:xfrm>
            <a:prstGeom prst="flowChartDelay">
              <a:avLst/>
            </a:prstGeom>
            <a:solidFill>
              <a:srgbClr val="FF0000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9946" y="1552153"/>
              <a:ext cx="3672108" cy="4790545"/>
            </a:xfrm>
            <a:prstGeom prst="rect">
              <a:avLst/>
            </a:prstGeom>
            <a:solidFill>
              <a:srgbClr val="66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587838" y="1552152"/>
              <a:ext cx="3672108" cy="4790545"/>
            </a:xfrm>
            <a:prstGeom prst="flowChartDelay">
              <a:avLst/>
            </a:prstGeom>
            <a:solidFill>
              <a:srgbClr val="000066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838" y="3008985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 BODY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13" y="2987659"/>
            <a:ext cx="367210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ts val="120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Flesh SOUL</a:t>
            </a:r>
            <a:b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Self-life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tabLst>
                <a:tab pos="354013" algn="l"/>
                <a:tab pos="541338" algn="l"/>
                <a:tab pos="71755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Mind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tabLst>
                <a:tab pos="354013" algn="l"/>
                <a:tab pos="541338" algn="l"/>
                <a:tab pos="71755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Emotion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tabLst>
                <a:tab pos="354013" algn="l"/>
                <a:tab pos="541338" algn="l"/>
                <a:tab pos="71755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Will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988" y="2987658"/>
            <a:ext cx="367210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ts val="120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SPIRIT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tabLst>
                <a:tab pos="354013" algn="l"/>
                <a:tab pos="541338" algn="l"/>
                <a:tab pos="717550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Relationship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tabLst>
                <a:tab pos="354013" algn="l"/>
                <a:tab pos="541338" algn="l"/>
                <a:tab pos="717550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Conscience</a:t>
            </a:r>
          </a:p>
          <a:p>
            <a:pPr defTabSz="1097280" fontAlgn="base">
              <a:spcBef>
                <a:spcPts val="1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tabLst>
                <a:tab pos="354013" algn="l"/>
                <a:tab pos="541338" algn="l"/>
                <a:tab pos="717550" algn="l"/>
              </a:tabLst>
              <a:defRPr/>
            </a:pP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	Discernment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904" y="2232324"/>
            <a:ext cx="3672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Outer-man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9478" y="2210998"/>
            <a:ext cx="7354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Inner-man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19562" y="1035794"/>
            <a:ext cx="1125398" cy="2143433"/>
            <a:chOff x="10700152" y="480434"/>
            <a:chExt cx="1125398" cy="2143433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1139948" y="480434"/>
              <a:ext cx="245807" cy="214343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 rot="16200000">
              <a:off x="11122584" y="425402"/>
              <a:ext cx="280534" cy="11253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>
                  <a:tab pos="457200" algn="l"/>
                </a:tabLst>
              </a:pPr>
              <a:endParaRPr kumimoji="0" lang="en-SG" sz="2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8" name="Straight Arrow Connector 11"/>
          <p:cNvCxnSpPr>
            <a:cxnSpLocks/>
          </p:cNvCxnSpPr>
          <p:nvPr/>
        </p:nvCxnSpPr>
        <p:spPr bwMode="auto">
          <a:xfrm flipH="1">
            <a:off x="10311092" y="2232324"/>
            <a:ext cx="435077" cy="606550"/>
          </a:xfrm>
          <a:prstGeom prst="straightConnector1">
            <a:avLst/>
          </a:prstGeom>
          <a:noFill/>
          <a:ln w="127000" algn="ctr">
            <a:solidFill>
              <a:srgbClr val="FFC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7740753" y="3284728"/>
            <a:ext cx="813312" cy="0"/>
          </a:xfrm>
          <a:prstGeom prst="straightConnector1">
            <a:avLst/>
          </a:prstGeom>
          <a:noFill/>
          <a:ln w="127000" algn="ctr">
            <a:solidFill>
              <a:srgbClr val="FFC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3596456" y="3301372"/>
            <a:ext cx="813312" cy="0"/>
          </a:xfrm>
          <a:prstGeom prst="straightConnector1">
            <a:avLst/>
          </a:prstGeom>
          <a:noFill/>
          <a:ln w="127000" algn="ctr">
            <a:solidFill>
              <a:srgbClr val="FFC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284425" y="563567"/>
            <a:ext cx="1842502" cy="1840712"/>
            <a:chOff x="62" y="190"/>
            <a:chExt cx="1126" cy="968"/>
          </a:xfrm>
        </p:grpSpPr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66" y="190"/>
              <a:ext cx="1122" cy="968"/>
              <a:chOff x="3259" y="1909"/>
              <a:chExt cx="1494" cy="1470"/>
            </a:xfrm>
          </p:grpSpPr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A70F50FA-C152-44DE-A593-E3334F016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1909"/>
                <a:ext cx="1493" cy="1470"/>
              </a:xfrm>
              <a:custGeom>
                <a:avLst/>
                <a:gdLst>
                  <a:gd name="T0" fmla="*/ 700 w 1269"/>
                  <a:gd name="T1" fmla="*/ 1266 h 1269"/>
                  <a:gd name="T2" fmla="*/ 824 w 1269"/>
                  <a:gd name="T3" fmla="*/ 1241 h 1269"/>
                  <a:gd name="T4" fmla="*/ 937 w 1269"/>
                  <a:gd name="T5" fmla="*/ 1192 h 1269"/>
                  <a:gd name="T6" fmla="*/ 1039 w 1269"/>
                  <a:gd name="T7" fmla="*/ 1124 h 1269"/>
                  <a:gd name="T8" fmla="*/ 1124 w 1269"/>
                  <a:gd name="T9" fmla="*/ 1038 h 1269"/>
                  <a:gd name="T10" fmla="*/ 1193 w 1269"/>
                  <a:gd name="T11" fmla="*/ 938 h 1269"/>
                  <a:gd name="T12" fmla="*/ 1240 w 1269"/>
                  <a:gd name="T13" fmla="*/ 824 h 1269"/>
                  <a:gd name="T14" fmla="*/ 1266 w 1269"/>
                  <a:gd name="T15" fmla="*/ 699 h 1269"/>
                  <a:gd name="T16" fmla="*/ 1266 w 1269"/>
                  <a:gd name="T17" fmla="*/ 570 h 1269"/>
                  <a:gd name="T18" fmla="*/ 1240 w 1269"/>
                  <a:gd name="T19" fmla="*/ 446 h 1269"/>
                  <a:gd name="T20" fmla="*/ 1193 w 1269"/>
                  <a:gd name="T21" fmla="*/ 332 h 1269"/>
                  <a:gd name="T22" fmla="*/ 1124 w 1269"/>
                  <a:gd name="T23" fmla="*/ 231 h 1269"/>
                  <a:gd name="T24" fmla="*/ 1039 w 1269"/>
                  <a:gd name="T25" fmla="*/ 145 h 1269"/>
                  <a:gd name="T26" fmla="*/ 937 w 1269"/>
                  <a:gd name="T27" fmla="*/ 77 h 1269"/>
                  <a:gd name="T28" fmla="*/ 824 w 1269"/>
                  <a:gd name="T29" fmla="*/ 29 h 1269"/>
                  <a:gd name="T30" fmla="*/ 700 w 1269"/>
                  <a:gd name="T31" fmla="*/ 3 h 1269"/>
                  <a:gd name="T32" fmla="*/ 571 w 1269"/>
                  <a:gd name="T33" fmla="*/ 3 h 1269"/>
                  <a:gd name="T34" fmla="*/ 447 w 1269"/>
                  <a:gd name="T35" fmla="*/ 29 h 1269"/>
                  <a:gd name="T36" fmla="*/ 333 w 1269"/>
                  <a:gd name="T37" fmla="*/ 77 h 1269"/>
                  <a:gd name="T38" fmla="*/ 231 w 1269"/>
                  <a:gd name="T39" fmla="*/ 145 h 1269"/>
                  <a:gd name="T40" fmla="*/ 145 w 1269"/>
                  <a:gd name="T41" fmla="*/ 231 h 1269"/>
                  <a:gd name="T42" fmla="*/ 77 w 1269"/>
                  <a:gd name="T43" fmla="*/ 332 h 1269"/>
                  <a:gd name="T44" fmla="*/ 29 w 1269"/>
                  <a:gd name="T45" fmla="*/ 446 h 1269"/>
                  <a:gd name="T46" fmla="*/ 3 w 1269"/>
                  <a:gd name="T47" fmla="*/ 570 h 1269"/>
                  <a:gd name="T48" fmla="*/ 3 w 1269"/>
                  <a:gd name="T49" fmla="*/ 699 h 1269"/>
                  <a:gd name="T50" fmla="*/ 29 w 1269"/>
                  <a:gd name="T51" fmla="*/ 824 h 1269"/>
                  <a:gd name="T52" fmla="*/ 77 w 1269"/>
                  <a:gd name="T53" fmla="*/ 938 h 1269"/>
                  <a:gd name="T54" fmla="*/ 145 w 1269"/>
                  <a:gd name="T55" fmla="*/ 1038 h 1269"/>
                  <a:gd name="T56" fmla="*/ 231 w 1269"/>
                  <a:gd name="T57" fmla="*/ 1124 h 1269"/>
                  <a:gd name="T58" fmla="*/ 333 w 1269"/>
                  <a:gd name="T59" fmla="*/ 1192 h 1269"/>
                  <a:gd name="T60" fmla="*/ 447 w 1269"/>
                  <a:gd name="T61" fmla="*/ 1241 h 1269"/>
                  <a:gd name="T62" fmla="*/ 571 w 1269"/>
                  <a:gd name="T63" fmla="*/ 1266 h 12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69"/>
                  <a:gd name="T97" fmla="*/ 0 h 1269"/>
                  <a:gd name="T98" fmla="*/ 1269 w 1269"/>
                  <a:gd name="T99" fmla="*/ 1269 h 12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69" h="1269">
                    <a:moveTo>
                      <a:pt x="636" y="1269"/>
                    </a:moveTo>
                    <a:lnTo>
                      <a:pt x="700" y="1266"/>
                    </a:lnTo>
                    <a:lnTo>
                      <a:pt x="763" y="1257"/>
                    </a:lnTo>
                    <a:lnTo>
                      <a:pt x="824" y="1241"/>
                    </a:lnTo>
                    <a:lnTo>
                      <a:pt x="882" y="1220"/>
                    </a:lnTo>
                    <a:lnTo>
                      <a:pt x="937" y="1192"/>
                    </a:lnTo>
                    <a:lnTo>
                      <a:pt x="990" y="1161"/>
                    </a:lnTo>
                    <a:lnTo>
                      <a:pt x="1039" y="1124"/>
                    </a:lnTo>
                    <a:lnTo>
                      <a:pt x="1084" y="1083"/>
                    </a:lnTo>
                    <a:lnTo>
                      <a:pt x="1124" y="1038"/>
                    </a:lnTo>
                    <a:lnTo>
                      <a:pt x="1161" y="989"/>
                    </a:lnTo>
                    <a:lnTo>
                      <a:pt x="1193" y="938"/>
                    </a:lnTo>
                    <a:lnTo>
                      <a:pt x="1220" y="881"/>
                    </a:lnTo>
                    <a:lnTo>
                      <a:pt x="1240" y="824"/>
                    </a:lnTo>
                    <a:lnTo>
                      <a:pt x="1256" y="762"/>
                    </a:lnTo>
                    <a:lnTo>
                      <a:pt x="1266" y="699"/>
                    </a:lnTo>
                    <a:lnTo>
                      <a:pt x="1269" y="635"/>
                    </a:lnTo>
                    <a:lnTo>
                      <a:pt x="1266" y="570"/>
                    </a:lnTo>
                    <a:lnTo>
                      <a:pt x="1256" y="507"/>
                    </a:lnTo>
                    <a:lnTo>
                      <a:pt x="1240" y="446"/>
                    </a:lnTo>
                    <a:lnTo>
                      <a:pt x="1220" y="388"/>
                    </a:lnTo>
                    <a:lnTo>
                      <a:pt x="1193" y="332"/>
                    </a:lnTo>
                    <a:lnTo>
                      <a:pt x="1161" y="280"/>
                    </a:lnTo>
                    <a:lnTo>
                      <a:pt x="1124" y="231"/>
                    </a:lnTo>
                    <a:lnTo>
                      <a:pt x="1084" y="185"/>
                    </a:lnTo>
                    <a:lnTo>
                      <a:pt x="1039" y="145"/>
                    </a:lnTo>
                    <a:lnTo>
                      <a:pt x="990" y="108"/>
                    </a:lnTo>
                    <a:lnTo>
                      <a:pt x="937" y="77"/>
                    </a:lnTo>
                    <a:lnTo>
                      <a:pt x="882" y="49"/>
                    </a:lnTo>
                    <a:lnTo>
                      <a:pt x="824" y="29"/>
                    </a:lnTo>
                    <a:lnTo>
                      <a:pt x="763" y="13"/>
                    </a:lnTo>
                    <a:lnTo>
                      <a:pt x="700" y="3"/>
                    </a:lnTo>
                    <a:lnTo>
                      <a:pt x="636" y="0"/>
                    </a:lnTo>
                    <a:lnTo>
                      <a:pt x="571" y="3"/>
                    </a:lnTo>
                    <a:lnTo>
                      <a:pt x="508" y="13"/>
                    </a:lnTo>
                    <a:lnTo>
                      <a:pt x="447" y="29"/>
                    </a:lnTo>
                    <a:lnTo>
                      <a:pt x="388" y="49"/>
                    </a:lnTo>
                    <a:lnTo>
                      <a:pt x="333" y="77"/>
                    </a:lnTo>
                    <a:lnTo>
                      <a:pt x="280" y="108"/>
                    </a:lnTo>
                    <a:lnTo>
                      <a:pt x="231" y="145"/>
                    </a:lnTo>
                    <a:lnTo>
                      <a:pt x="186" y="185"/>
                    </a:lnTo>
                    <a:lnTo>
                      <a:pt x="145" y="231"/>
                    </a:lnTo>
                    <a:lnTo>
                      <a:pt x="108" y="280"/>
                    </a:lnTo>
                    <a:lnTo>
                      <a:pt x="77" y="332"/>
                    </a:lnTo>
                    <a:lnTo>
                      <a:pt x="49" y="388"/>
                    </a:lnTo>
                    <a:lnTo>
                      <a:pt x="29" y="446"/>
                    </a:lnTo>
                    <a:lnTo>
                      <a:pt x="12" y="507"/>
                    </a:lnTo>
                    <a:lnTo>
                      <a:pt x="3" y="570"/>
                    </a:lnTo>
                    <a:lnTo>
                      <a:pt x="0" y="635"/>
                    </a:lnTo>
                    <a:lnTo>
                      <a:pt x="3" y="699"/>
                    </a:lnTo>
                    <a:lnTo>
                      <a:pt x="12" y="762"/>
                    </a:lnTo>
                    <a:lnTo>
                      <a:pt x="29" y="824"/>
                    </a:lnTo>
                    <a:lnTo>
                      <a:pt x="49" y="881"/>
                    </a:lnTo>
                    <a:lnTo>
                      <a:pt x="77" y="938"/>
                    </a:lnTo>
                    <a:lnTo>
                      <a:pt x="108" y="989"/>
                    </a:lnTo>
                    <a:lnTo>
                      <a:pt x="145" y="1038"/>
                    </a:lnTo>
                    <a:lnTo>
                      <a:pt x="186" y="1083"/>
                    </a:lnTo>
                    <a:lnTo>
                      <a:pt x="231" y="1124"/>
                    </a:lnTo>
                    <a:lnTo>
                      <a:pt x="280" y="1161"/>
                    </a:lnTo>
                    <a:lnTo>
                      <a:pt x="333" y="1192"/>
                    </a:lnTo>
                    <a:lnTo>
                      <a:pt x="388" y="1220"/>
                    </a:lnTo>
                    <a:lnTo>
                      <a:pt x="447" y="1241"/>
                    </a:lnTo>
                    <a:lnTo>
                      <a:pt x="508" y="1257"/>
                    </a:lnTo>
                    <a:lnTo>
                      <a:pt x="571" y="1266"/>
                    </a:lnTo>
                    <a:lnTo>
                      <a:pt x="636" y="1269"/>
                    </a:lnTo>
                    <a:close/>
                  </a:path>
                </a:pathLst>
              </a:custGeom>
              <a:solidFill>
                <a:schemeClr val="tx2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19FDF57C-4E00-429B-98C5-149B7639D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1940"/>
                <a:ext cx="1116" cy="1409"/>
              </a:xfrm>
              <a:custGeom>
                <a:avLst/>
                <a:gdLst>
                  <a:gd name="T0" fmla="*/ 55 w 949"/>
                  <a:gd name="T1" fmla="*/ 641 h 1215"/>
                  <a:gd name="T2" fmla="*/ 1 w 949"/>
                  <a:gd name="T3" fmla="*/ 694 h 1215"/>
                  <a:gd name="T4" fmla="*/ 46 w 949"/>
                  <a:gd name="T5" fmla="*/ 750 h 1215"/>
                  <a:gd name="T6" fmla="*/ 121 w 949"/>
                  <a:gd name="T7" fmla="*/ 807 h 1215"/>
                  <a:gd name="T8" fmla="*/ 152 w 949"/>
                  <a:gd name="T9" fmla="*/ 856 h 1215"/>
                  <a:gd name="T10" fmla="*/ 213 w 949"/>
                  <a:gd name="T11" fmla="*/ 828 h 1215"/>
                  <a:gd name="T12" fmla="*/ 396 w 949"/>
                  <a:gd name="T13" fmla="*/ 891 h 1215"/>
                  <a:gd name="T14" fmla="*/ 414 w 949"/>
                  <a:gd name="T15" fmla="*/ 919 h 1215"/>
                  <a:gd name="T16" fmla="*/ 466 w 949"/>
                  <a:gd name="T17" fmla="*/ 950 h 1215"/>
                  <a:gd name="T18" fmla="*/ 509 w 949"/>
                  <a:gd name="T19" fmla="*/ 998 h 1215"/>
                  <a:gd name="T20" fmla="*/ 551 w 949"/>
                  <a:gd name="T21" fmla="*/ 1035 h 1215"/>
                  <a:gd name="T22" fmla="*/ 508 w 949"/>
                  <a:gd name="T23" fmla="*/ 1119 h 1215"/>
                  <a:gd name="T24" fmla="*/ 472 w 949"/>
                  <a:gd name="T25" fmla="*/ 1178 h 1215"/>
                  <a:gd name="T26" fmla="*/ 423 w 949"/>
                  <a:gd name="T27" fmla="*/ 1175 h 1215"/>
                  <a:gd name="T28" fmla="*/ 433 w 949"/>
                  <a:gd name="T29" fmla="*/ 1214 h 1215"/>
                  <a:gd name="T30" fmla="*/ 576 w 949"/>
                  <a:gd name="T31" fmla="*/ 1183 h 1215"/>
                  <a:gd name="T32" fmla="*/ 791 w 949"/>
                  <a:gd name="T33" fmla="*/ 1062 h 1215"/>
                  <a:gd name="T34" fmla="*/ 947 w 949"/>
                  <a:gd name="T35" fmla="*/ 853 h 1215"/>
                  <a:gd name="T36" fmla="*/ 896 w 949"/>
                  <a:gd name="T37" fmla="*/ 785 h 1215"/>
                  <a:gd name="T38" fmla="*/ 847 w 949"/>
                  <a:gd name="T39" fmla="*/ 790 h 1215"/>
                  <a:gd name="T40" fmla="*/ 773 w 949"/>
                  <a:gd name="T41" fmla="*/ 813 h 1215"/>
                  <a:gd name="T42" fmla="*/ 690 w 949"/>
                  <a:gd name="T43" fmla="*/ 809 h 1215"/>
                  <a:gd name="T44" fmla="*/ 653 w 949"/>
                  <a:gd name="T45" fmla="*/ 760 h 1215"/>
                  <a:gd name="T46" fmla="*/ 615 w 949"/>
                  <a:gd name="T47" fmla="*/ 651 h 1215"/>
                  <a:gd name="T48" fmla="*/ 646 w 949"/>
                  <a:gd name="T49" fmla="*/ 530 h 1215"/>
                  <a:gd name="T50" fmla="*/ 721 w 949"/>
                  <a:gd name="T51" fmla="*/ 457 h 1215"/>
                  <a:gd name="T52" fmla="*/ 825 w 949"/>
                  <a:gd name="T53" fmla="*/ 422 h 1215"/>
                  <a:gd name="T54" fmla="*/ 867 w 949"/>
                  <a:gd name="T55" fmla="*/ 373 h 1215"/>
                  <a:gd name="T56" fmla="*/ 823 w 949"/>
                  <a:gd name="T57" fmla="*/ 327 h 1215"/>
                  <a:gd name="T58" fmla="*/ 808 w 949"/>
                  <a:gd name="T59" fmla="*/ 272 h 1215"/>
                  <a:gd name="T60" fmla="*/ 781 w 949"/>
                  <a:gd name="T61" fmla="*/ 322 h 1215"/>
                  <a:gd name="T62" fmla="*/ 691 w 949"/>
                  <a:gd name="T63" fmla="*/ 375 h 1215"/>
                  <a:gd name="T64" fmla="*/ 639 w 949"/>
                  <a:gd name="T65" fmla="*/ 455 h 1215"/>
                  <a:gd name="T66" fmla="*/ 591 w 949"/>
                  <a:gd name="T67" fmla="*/ 463 h 1215"/>
                  <a:gd name="T68" fmla="*/ 571 w 949"/>
                  <a:gd name="T69" fmla="*/ 387 h 1215"/>
                  <a:gd name="T70" fmla="*/ 563 w 949"/>
                  <a:gd name="T71" fmla="*/ 320 h 1215"/>
                  <a:gd name="T72" fmla="*/ 604 w 949"/>
                  <a:gd name="T73" fmla="*/ 223 h 1215"/>
                  <a:gd name="T74" fmla="*/ 598 w 949"/>
                  <a:gd name="T75" fmla="*/ 206 h 1215"/>
                  <a:gd name="T76" fmla="*/ 543 w 949"/>
                  <a:gd name="T77" fmla="*/ 197 h 1215"/>
                  <a:gd name="T78" fmla="*/ 494 w 949"/>
                  <a:gd name="T79" fmla="*/ 92 h 1215"/>
                  <a:gd name="T80" fmla="*/ 529 w 949"/>
                  <a:gd name="T81" fmla="*/ 68 h 1215"/>
                  <a:gd name="T82" fmla="*/ 567 w 949"/>
                  <a:gd name="T83" fmla="*/ 72 h 1215"/>
                  <a:gd name="T84" fmla="*/ 557 w 949"/>
                  <a:gd name="T85" fmla="*/ 23 h 1215"/>
                  <a:gd name="T86" fmla="*/ 434 w 949"/>
                  <a:gd name="T87" fmla="*/ 1 h 1215"/>
                  <a:gd name="T88" fmla="*/ 220 w 949"/>
                  <a:gd name="T89" fmla="*/ 28 h 1215"/>
                  <a:gd name="T90" fmla="*/ 19 w 949"/>
                  <a:gd name="T91" fmla="*/ 142 h 1215"/>
                  <a:gd name="T92" fmla="*/ 50 w 949"/>
                  <a:gd name="T93" fmla="*/ 202 h 1215"/>
                  <a:gd name="T94" fmla="*/ 108 w 949"/>
                  <a:gd name="T95" fmla="*/ 243 h 1215"/>
                  <a:gd name="T96" fmla="*/ 115 w 949"/>
                  <a:gd name="T97" fmla="*/ 329 h 1215"/>
                  <a:gd name="T98" fmla="*/ 149 w 949"/>
                  <a:gd name="T99" fmla="*/ 392 h 1215"/>
                  <a:gd name="T100" fmla="*/ 187 w 949"/>
                  <a:gd name="T101" fmla="*/ 344 h 1215"/>
                  <a:gd name="T102" fmla="*/ 240 w 949"/>
                  <a:gd name="T103" fmla="*/ 352 h 1215"/>
                  <a:gd name="T104" fmla="*/ 284 w 949"/>
                  <a:gd name="T105" fmla="*/ 402 h 1215"/>
                  <a:gd name="T106" fmla="*/ 266 w 949"/>
                  <a:gd name="T107" fmla="*/ 463 h 1215"/>
                  <a:gd name="T108" fmla="*/ 250 w 949"/>
                  <a:gd name="T109" fmla="*/ 517 h 1215"/>
                  <a:gd name="T110" fmla="*/ 184 w 949"/>
                  <a:gd name="T111" fmla="*/ 548 h 1215"/>
                  <a:gd name="T112" fmla="*/ 141 w 949"/>
                  <a:gd name="T113" fmla="*/ 672 h 12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9"/>
                  <a:gd name="T172" fmla="*/ 0 h 1215"/>
                  <a:gd name="T173" fmla="*/ 949 w 949"/>
                  <a:gd name="T174" fmla="*/ 1215 h 12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9" h="1215">
                    <a:moveTo>
                      <a:pt x="110" y="661"/>
                    </a:moveTo>
                    <a:lnTo>
                      <a:pt x="105" y="659"/>
                    </a:lnTo>
                    <a:lnTo>
                      <a:pt x="92" y="653"/>
                    </a:lnTo>
                    <a:lnTo>
                      <a:pt x="75" y="646"/>
                    </a:lnTo>
                    <a:lnTo>
                      <a:pt x="55" y="641"/>
                    </a:lnTo>
                    <a:lnTo>
                      <a:pt x="36" y="641"/>
                    </a:lnTo>
                    <a:lnTo>
                      <a:pt x="19" y="648"/>
                    </a:lnTo>
                    <a:lnTo>
                      <a:pt x="6" y="664"/>
                    </a:lnTo>
                    <a:lnTo>
                      <a:pt x="0" y="692"/>
                    </a:lnTo>
                    <a:lnTo>
                      <a:pt x="1" y="694"/>
                    </a:lnTo>
                    <a:lnTo>
                      <a:pt x="5" y="701"/>
                    </a:lnTo>
                    <a:lnTo>
                      <a:pt x="12" y="710"/>
                    </a:lnTo>
                    <a:lnTo>
                      <a:pt x="20" y="723"/>
                    </a:lnTo>
                    <a:lnTo>
                      <a:pt x="31" y="736"/>
                    </a:lnTo>
                    <a:lnTo>
                      <a:pt x="46" y="750"/>
                    </a:lnTo>
                    <a:lnTo>
                      <a:pt x="64" y="763"/>
                    </a:lnTo>
                    <a:lnTo>
                      <a:pt x="83" y="775"/>
                    </a:lnTo>
                    <a:lnTo>
                      <a:pt x="102" y="785"/>
                    </a:lnTo>
                    <a:lnTo>
                      <a:pt x="113" y="797"/>
                    </a:lnTo>
                    <a:lnTo>
                      <a:pt x="121" y="807"/>
                    </a:lnTo>
                    <a:lnTo>
                      <a:pt x="127" y="818"/>
                    </a:lnTo>
                    <a:lnTo>
                      <a:pt x="130" y="828"/>
                    </a:lnTo>
                    <a:lnTo>
                      <a:pt x="135" y="837"/>
                    </a:lnTo>
                    <a:lnTo>
                      <a:pt x="142" y="846"/>
                    </a:lnTo>
                    <a:lnTo>
                      <a:pt x="152" y="856"/>
                    </a:lnTo>
                    <a:lnTo>
                      <a:pt x="155" y="853"/>
                    </a:lnTo>
                    <a:lnTo>
                      <a:pt x="160" y="846"/>
                    </a:lnTo>
                    <a:lnTo>
                      <a:pt x="172" y="839"/>
                    </a:lnTo>
                    <a:lnTo>
                      <a:pt x="189" y="833"/>
                    </a:lnTo>
                    <a:lnTo>
                      <a:pt x="213" y="828"/>
                    </a:lnTo>
                    <a:lnTo>
                      <a:pt x="246" y="830"/>
                    </a:lnTo>
                    <a:lnTo>
                      <a:pt x="285" y="839"/>
                    </a:lnTo>
                    <a:lnTo>
                      <a:pt x="334" y="858"/>
                    </a:lnTo>
                    <a:lnTo>
                      <a:pt x="376" y="879"/>
                    </a:lnTo>
                    <a:lnTo>
                      <a:pt x="396" y="891"/>
                    </a:lnTo>
                    <a:lnTo>
                      <a:pt x="403" y="899"/>
                    </a:lnTo>
                    <a:lnTo>
                      <a:pt x="402" y="904"/>
                    </a:lnTo>
                    <a:lnTo>
                      <a:pt x="400" y="907"/>
                    </a:lnTo>
                    <a:lnTo>
                      <a:pt x="401" y="912"/>
                    </a:lnTo>
                    <a:lnTo>
                      <a:pt x="414" y="919"/>
                    </a:lnTo>
                    <a:lnTo>
                      <a:pt x="444" y="930"/>
                    </a:lnTo>
                    <a:lnTo>
                      <a:pt x="445" y="932"/>
                    </a:lnTo>
                    <a:lnTo>
                      <a:pt x="451" y="936"/>
                    </a:lnTo>
                    <a:lnTo>
                      <a:pt x="457" y="942"/>
                    </a:lnTo>
                    <a:lnTo>
                      <a:pt x="466" y="950"/>
                    </a:lnTo>
                    <a:lnTo>
                      <a:pt x="475" y="959"/>
                    </a:lnTo>
                    <a:lnTo>
                      <a:pt x="484" y="968"/>
                    </a:lnTo>
                    <a:lnTo>
                      <a:pt x="493" y="980"/>
                    </a:lnTo>
                    <a:lnTo>
                      <a:pt x="500" y="990"/>
                    </a:lnTo>
                    <a:lnTo>
                      <a:pt x="509" y="998"/>
                    </a:lnTo>
                    <a:lnTo>
                      <a:pt x="521" y="1003"/>
                    </a:lnTo>
                    <a:lnTo>
                      <a:pt x="533" y="1006"/>
                    </a:lnTo>
                    <a:lnTo>
                      <a:pt x="544" y="1012"/>
                    </a:lnTo>
                    <a:lnTo>
                      <a:pt x="551" y="1020"/>
                    </a:lnTo>
                    <a:lnTo>
                      <a:pt x="551" y="1035"/>
                    </a:lnTo>
                    <a:lnTo>
                      <a:pt x="543" y="1059"/>
                    </a:lnTo>
                    <a:lnTo>
                      <a:pt x="523" y="1094"/>
                    </a:lnTo>
                    <a:lnTo>
                      <a:pt x="521" y="1095"/>
                    </a:lnTo>
                    <a:lnTo>
                      <a:pt x="516" y="1102"/>
                    </a:lnTo>
                    <a:lnTo>
                      <a:pt x="508" y="1119"/>
                    </a:lnTo>
                    <a:lnTo>
                      <a:pt x="500" y="1149"/>
                    </a:lnTo>
                    <a:lnTo>
                      <a:pt x="495" y="1165"/>
                    </a:lnTo>
                    <a:lnTo>
                      <a:pt x="489" y="1174"/>
                    </a:lnTo>
                    <a:lnTo>
                      <a:pt x="482" y="1178"/>
                    </a:lnTo>
                    <a:lnTo>
                      <a:pt x="472" y="1178"/>
                    </a:lnTo>
                    <a:lnTo>
                      <a:pt x="464" y="1176"/>
                    </a:lnTo>
                    <a:lnTo>
                      <a:pt x="455" y="1172"/>
                    </a:lnTo>
                    <a:lnTo>
                      <a:pt x="446" y="1170"/>
                    </a:lnTo>
                    <a:lnTo>
                      <a:pt x="438" y="1169"/>
                    </a:lnTo>
                    <a:lnTo>
                      <a:pt x="423" y="1175"/>
                    </a:lnTo>
                    <a:lnTo>
                      <a:pt x="415" y="1186"/>
                    </a:lnTo>
                    <a:lnTo>
                      <a:pt x="413" y="1201"/>
                    </a:lnTo>
                    <a:lnTo>
                      <a:pt x="417" y="1215"/>
                    </a:lnTo>
                    <a:lnTo>
                      <a:pt x="422" y="1215"/>
                    </a:lnTo>
                    <a:lnTo>
                      <a:pt x="433" y="1214"/>
                    </a:lnTo>
                    <a:lnTo>
                      <a:pt x="452" y="1213"/>
                    </a:lnTo>
                    <a:lnTo>
                      <a:pt x="476" y="1208"/>
                    </a:lnTo>
                    <a:lnTo>
                      <a:pt x="505" y="1203"/>
                    </a:lnTo>
                    <a:lnTo>
                      <a:pt x="539" y="1194"/>
                    </a:lnTo>
                    <a:lnTo>
                      <a:pt x="576" y="1183"/>
                    </a:lnTo>
                    <a:lnTo>
                      <a:pt x="618" y="1168"/>
                    </a:lnTo>
                    <a:lnTo>
                      <a:pt x="660" y="1149"/>
                    </a:lnTo>
                    <a:lnTo>
                      <a:pt x="704" y="1125"/>
                    </a:lnTo>
                    <a:lnTo>
                      <a:pt x="748" y="1096"/>
                    </a:lnTo>
                    <a:lnTo>
                      <a:pt x="791" y="1062"/>
                    </a:lnTo>
                    <a:lnTo>
                      <a:pt x="835" y="1021"/>
                    </a:lnTo>
                    <a:lnTo>
                      <a:pt x="876" y="974"/>
                    </a:lnTo>
                    <a:lnTo>
                      <a:pt x="915" y="920"/>
                    </a:lnTo>
                    <a:lnTo>
                      <a:pt x="949" y="858"/>
                    </a:lnTo>
                    <a:lnTo>
                      <a:pt x="947" y="853"/>
                    </a:lnTo>
                    <a:lnTo>
                      <a:pt x="942" y="843"/>
                    </a:lnTo>
                    <a:lnTo>
                      <a:pt x="934" y="828"/>
                    </a:lnTo>
                    <a:lnTo>
                      <a:pt x="924" y="812"/>
                    </a:lnTo>
                    <a:lnTo>
                      <a:pt x="910" y="797"/>
                    </a:lnTo>
                    <a:lnTo>
                      <a:pt x="896" y="785"/>
                    </a:lnTo>
                    <a:lnTo>
                      <a:pt x="880" y="780"/>
                    </a:lnTo>
                    <a:lnTo>
                      <a:pt x="863" y="783"/>
                    </a:lnTo>
                    <a:lnTo>
                      <a:pt x="861" y="784"/>
                    </a:lnTo>
                    <a:lnTo>
                      <a:pt x="856" y="786"/>
                    </a:lnTo>
                    <a:lnTo>
                      <a:pt x="847" y="790"/>
                    </a:lnTo>
                    <a:lnTo>
                      <a:pt x="835" y="795"/>
                    </a:lnTo>
                    <a:lnTo>
                      <a:pt x="821" y="799"/>
                    </a:lnTo>
                    <a:lnTo>
                      <a:pt x="806" y="805"/>
                    </a:lnTo>
                    <a:lnTo>
                      <a:pt x="790" y="809"/>
                    </a:lnTo>
                    <a:lnTo>
                      <a:pt x="773" y="813"/>
                    </a:lnTo>
                    <a:lnTo>
                      <a:pt x="756" y="816"/>
                    </a:lnTo>
                    <a:lnTo>
                      <a:pt x="737" y="818"/>
                    </a:lnTo>
                    <a:lnTo>
                      <a:pt x="721" y="818"/>
                    </a:lnTo>
                    <a:lnTo>
                      <a:pt x="705" y="815"/>
                    </a:lnTo>
                    <a:lnTo>
                      <a:pt x="690" y="809"/>
                    </a:lnTo>
                    <a:lnTo>
                      <a:pt x="679" y="801"/>
                    </a:lnTo>
                    <a:lnTo>
                      <a:pt x="668" y="790"/>
                    </a:lnTo>
                    <a:lnTo>
                      <a:pt x="661" y="775"/>
                    </a:lnTo>
                    <a:lnTo>
                      <a:pt x="659" y="771"/>
                    </a:lnTo>
                    <a:lnTo>
                      <a:pt x="653" y="760"/>
                    </a:lnTo>
                    <a:lnTo>
                      <a:pt x="645" y="743"/>
                    </a:lnTo>
                    <a:lnTo>
                      <a:pt x="636" y="722"/>
                    </a:lnTo>
                    <a:lnTo>
                      <a:pt x="627" y="699"/>
                    </a:lnTo>
                    <a:lnTo>
                      <a:pt x="620" y="675"/>
                    </a:lnTo>
                    <a:lnTo>
                      <a:pt x="615" y="651"/>
                    </a:lnTo>
                    <a:lnTo>
                      <a:pt x="615" y="629"/>
                    </a:lnTo>
                    <a:lnTo>
                      <a:pt x="619" y="607"/>
                    </a:lnTo>
                    <a:lnTo>
                      <a:pt x="626" y="581"/>
                    </a:lnTo>
                    <a:lnTo>
                      <a:pt x="635" y="555"/>
                    </a:lnTo>
                    <a:lnTo>
                      <a:pt x="646" y="530"/>
                    </a:lnTo>
                    <a:lnTo>
                      <a:pt x="660" y="505"/>
                    </a:lnTo>
                    <a:lnTo>
                      <a:pt x="674" y="485"/>
                    </a:lnTo>
                    <a:lnTo>
                      <a:pt x="689" y="470"/>
                    </a:lnTo>
                    <a:lnTo>
                      <a:pt x="704" y="462"/>
                    </a:lnTo>
                    <a:lnTo>
                      <a:pt x="721" y="457"/>
                    </a:lnTo>
                    <a:lnTo>
                      <a:pt x="741" y="451"/>
                    </a:lnTo>
                    <a:lnTo>
                      <a:pt x="762" y="445"/>
                    </a:lnTo>
                    <a:lnTo>
                      <a:pt x="783" y="439"/>
                    </a:lnTo>
                    <a:lnTo>
                      <a:pt x="805" y="430"/>
                    </a:lnTo>
                    <a:lnTo>
                      <a:pt x="825" y="422"/>
                    </a:lnTo>
                    <a:lnTo>
                      <a:pt x="843" y="413"/>
                    </a:lnTo>
                    <a:lnTo>
                      <a:pt x="857" y="404"/>
                    </a:lnTo>
                    <a:lnTo>
                      <a:pt x="866" y="394"/>
                    </a:lnTo>
                    <a:lnTo>
                      <a:pt x="870" y="383"/>
                    </a:lnTo>
                    <a:lnTo>
                      <a:pt x="867" y="373"/>
                    </a:lnTo>
                    <a:lnTo>
                      <a:pt x="863" y="363"/>
                    </a:lnTo>
                    <a:lnTo>
                      <a:pt x="855" y="352"/>
                    </a:lnTo>
                    <a:lnTo>
                      <a:pt x="846" y="343"/>
                    </a:lnTo>
                    <a:lnTo>
                      <a:pt x="834" y="334"/>
                    </a:lnTo>
                    <a:lnTo>
                      <a:pt x="823" y="327"/>
                    </a:lnTo>
                    <a:lnTo>
                      <a:pt x="821" y="322"/>
                    </a:lnTo>
                    <a:lnTo>
                      <a:pt x="820" y="310"/>
                    </a:lnTo>
                    <a:lnTo>
                      <a:pt x="817" y="295"/>
                    </a:lnTo>
                    <a:lnTo>
                      <a:pt x="812" y="281"/>
                    </a:lnTo>
                    <a:lnTo>
                      <a:pt x="808" y="272"/>
                    </a:lnTo>
                    <a:lnTo>
                      <a:pt x="802" y="272"/>
                    </a:lnTo>
                    <a:lnTo>
                      <a:pt x="795" y="285"/>
                    </a:lnTo>
                    <a:lnTo>
                      <a:pt x="788" y="315"/>
                    </a:lnTo>
                    <a:lnTo>
                      <a:pt x="787" y="318"/>
                    </a:lnTo>
                    <a:lnTo>
                      <a:pt x="781" y="322"/>
                    </a:lnTo>
                    <a:lnTo>
                      <a:pt x="773" y="330"/>
                    </a:lnTo>
                    <a:lnTo>
                      <a:pt x="759" y="341"/>
                    </a:lnTo>
                    <a:lnTo>
                      <a:pt x="742" y="351"/>
                    </a:lnTo>
                    <a:lnTo>
                      <a:pt x="720" y="364"/>
                    </a:lnTo>
                    <a:lnTo>
                      <a:pt x="691" y="375"/>
                    </a:lnTo>
                    <a:lnTo>
                      <a:pt x="658" y="387"/>
                    </a:lnTo>
                    <a:lnTo>
                      <a:pt x="657" y="394"/>
                    </a:lnTo>
                    <a:lnTo>
                      <a:pt x="653" y="410"/>
                    </a:lnTo>
                    <a:lnTo>
                      <a:pt x="648" y="432"/>
                    </a:lnTo>
                    <a:lnTo>
                      <a:pt x="639" y="455"/>
                    </a:lnTo>
                    <a:lnTo>
                      <a:pt x="630" y="474"/>
                    </a:lnTo>
                    <a:lnTo>
                      <a:pt x="618" y="487"/>
                    </a:lnTo>
                    <a:lnTo>
                      <a:pt x="604" y="487"/>
                    </a:lnTo>
                    <a:lnTo>
                      <a:pt x="589" y="471"/>
                    </a:lnTo>
                    <a:lnTo>
                      <a:pt x="591" y="463"/>
                    </a:lnTo>
                    <a:lnTo>
                      <a:pt x="595" y="444"/>
                    </a:lnTo>
                    <a:lnTo>
                      <a:pt x="595" y="424"/>
                    </a:lnTo>
                    <a:lnTo>
                      <a:pt x="586" y="407"/>
                    </a:lnTo>
                    <a:lnTo>
                      <a:pt x="580" y="399"/>
                    </a:lnTo>
                    <a:lnTo>
                      <a:pt x="571" y="387"/>
                    </a:lnTo>
                    <a:lnTo>
                      <a:pt x="563" y="372"/>
                    </a:lnTo>
                    <a:lnTo>
                      <a:pt x="558" y="356"/>
                    </a:lnTo>
                    <a:lnTo>
                      <a:pt x="555" y="341"/>
                    </a:lnTo>
                    <a:lnTo>
                      <a:pt x="557" y="329"/>
                    </a:lnTo>
                    <a:lnTo>
                      <a:pt x="563" y="320"/>
                    </a:lnTo>
                    <a:lnTo>
                      <a:pt x="577" y="318"/>
                    </a:lnTo>
                    <a:lnTo>
                      <a:pt x="577" y="301"/>
                    </a:lnTo>
                    <a:lnTo>
                      <a:pt x="580" y="268"/>
                    </a:lnTo>
                    <a:lnTo>
                      <a:pt x="588" y="236"/>
                    </a:lnTo>
                    <a:lnTo>
                      <a:pt x="604" y="223"/>
                    </a:lnTo>
                    <a:lnTo>
                      <a:pt x="604" y="222"/>
                    </a:lnTo>
                    <a:lnTo>
                      <a:pt x="605" y="219"/>
                    </a:lnTo>
                    <a:lnTo>
                      <a:pt x="605" y="214"/>
                    </a:lnTo>
                    <a:lnTo>
                      <a:pt x="603" y="209"/>
                    </a:lnTo>
                    <a:lnTo>
                      <a:pt x="598" y="206"/>
                    </a:lnTo>
                    <a:lnTo>
                      <a:pt x="590" y="205"/>
                    </a:lnTo>
                    <a:lnTo>
                      <a:pt x="577" y="207"/>
                    </a:lnTo>
                    <a:lnTo>
                      <a:pt x="560" y="214"/>
                    </a:lnTo>
                    <a:lnTo>
                      <a:pt x="555" y="209"/>
                    </a:lnTo>
                    <a:lnTo>
                      <a:pt x="543" y="197"/>
                    </a:lnTo>
                    <a:lnTo>
                      <a:pt x="528" y="178"/>
                    </a:lnTo>
                    <a:lnTo>
                      <a:pt x="512" y="156"/>
                    </a:lnTo>
                    <a:lnTo>
                      <a:pt x="498" y="133"/>
                    </a:lnTo>
                    <a:lnTo>
                      <a:pt x="492" y="111"/>
                    </a:lnTo>
                    <a:lnTo>
                      <a:pt x="494" y="92"/>
                    </a:lnTo>
                    <a:lnTo>
                      <a:pt x="512" y="79"/>
                    </a:lnTo>
                    <a:lnTo>
                      <a:pt x="513" y="78"/>
                    </a:lnTo>
                    <a:lnTo>
                      <a:pt x="516" y="75"/>
                    </a:lnTo>
                    <a:lnTo>
                      <a:pt x="522" y="71"/>
                    </a:lnTo>
                    <a:lnTo>
                      <a:pt x="529" y="68"/>
                    </a:lnTo>
                    <a:lnTo>
                      <a:pt x="537" y="65"/>
                    </a:lnTo>
                    <a:lnTo>
                      <a:pt x="546" y="64"/>
                    </a:lnTo>
                    <a:lnTo>
                      <a:pt x="554" y="66"/>
                    </a:lnTo>
                    <a:lnTo>
                      <a:pt x="563" y="73"/>
                    </a:lnTo>
                    <a:lnTo>
                      <a:pt x="567" y="72"/>
                    </a:lnTo>
                    <a:lnTo>
                      <a:pt x="573" y="65"/>
                    </a:lnTo>
                    <a:lnTo>
                      <a:pt x="576" y="51"/>
                    </a:lnTo>
                    <a:lnTo>
                      <a:pt x="569" y="27"/>
                    </a:lnTo>
                    <a:lnTo>
                      <a:pt x="566" y="26"/>
                    </a:lnTo>
                    <a:lnTo>
                      <a:pt x="557" y="23"/>
                    </a:lnTo>
                    <a:lnTo>
                      <a:pt x="542" y="18"/>
                    </a:lnTo>
                    <a:lnTo>
                      <a:pt x="522" y="13"/>
                    </a:lnTo>
                    <a:lnTo>
                      <a:pt x="497" y="9"/>
                    </a:lnTo>
                    <a:lnTo>
                      <a:pt x="468" y="4"/>
                    </a:lnTo>
                    <a:lnTo>
                      <a:pt x="434" y="1"/>
                    </a:lnTo>
                    <a:lnTo>
                      <a:pt x="398" y="0"/>
                    </a:lnTo>
                    <a:lnTo>
                      <a:pt x="356" y="2"/>
                    </a:lnTo>
                    <a:lnTo>
                      <a:pt x="313" y="7"/>
                    </a:lnTo>
                    <a:lnTo>
                      <a:pt x="267" y="15"/>
                    </a:lnTo>
                    <a:lnTo>
                      <a:pt x="220" y="28"/>
                    </a:lnTo>
                    <a:lnTo>
                      <a:pt x="171" y="47"/>
                    </a:lnTo>
                    <a:lnTo>
                      <a:pt x="120" y="71"/>
                    </a:lnTo>
                    <a:lnTo>
                      <a:pt x="69" y="101"/>
                    </a:lnTo>
                    <a:lnTo>
                      <a:pt x="17" y="139"/>
                    </a:lnTo>
                    <a:lnTo>
                      <a:pt x="19" y="142"/>
                    </a:lnTo>
                    <a:lnTo>
                      <a:pt x="22" y="151"/>
                    </a:lnTo>
                    <a:lnTo>
                      <a:pt x="27" y="162"/>
                    </a:lnTo>
                    <a:lnTo>
                      <a:pt x="32" y="175"/>
                    </a:lnTo>
                    <a:lnTo>
                      <a:pt x="41" y="189"/>
                    </a:lnTo>
                    <a:lnTo>
                      <a:pt x="50" y="202"/>
                    </a:lnTo>
                    <a:lnTo>
                      <a:pt x="60" y="213"/>
                    </a:lnTo>
                    <a:lnTo>
                      <a:pt x="72" y="220"/>
                    </a:lnTo>
                    <a:lnTo>
                      <a:pt x="84" y="225"/>
                    </a:lnTo>
                    <a:lnTo>
                      <a:pt x="97" y="232"/>
                    </a:lnTo>
                    <a:lnTo>
                      <a:pt x="108" y="243"/>
                    </a:lnTo>
                    <a:lnTo>
                      <a:pt x="119" y="255"/>
                    </a:lnTo>
                    <a:lnTo>
                      <a:pt x="126" y="269"/>
                    </a:lnTo>
                    <a:lnTo>
                      <a:pt x="128" y="286"/>
                    </a:lnTo>
                    <a:lnTo>
                      <a:pt x="125" y="307"/>
                    </a:lnTo>
                    <a:lnTo>
                      <a:pt x="115" y="329"/>
                    </a:lnTo>
                    <a:lnTo>
                      <a:pt x="108" y="351"/>
                    </a:lnTo>
                    <a:lnTo>
                      <a:pt x="111" y="369"/>
                    </a:lnTo>
                    <a:lnTo>
                      <a:pt x="120" y="382"/>
                    </a:lnTo>
                    <a:lnTo>
                      <a:pt x="133" y="390"/>
                    </a:lnTo>
                    <a:lnTo>
                      <a:pt x="149" y="392"/>
                    </a:lnTo>
                    <a:lnTo>
                      <a:pt x="164" y="387"/>
                    </a:lnTo>
                    <a:lnTo>
                      <a:pt x="175" y="374"/>
                    </a:lnTo>
                    <a:lnTo>
                      <a:pt x="181" y="352"/>
                    </a:lnTo>
                    <a:lnTo>
                      <a:pt x="182" y="350"/>
                    </a:lnTo>
                    <a:lnTo>
                      <a:pt x="187" y="344"/>
                    </a:lnTo>
                    <a:lnTo>
                      <a:pt x="194" y="337"/>
                    </a:lnTo>
                    <a:lnTo>
                      <a:pt x="203" y="331"/>
                    </a:lnTo>
                    <a:lnTo>
                      <a:pt x="214" y="330"/>
                    </a:lnTo>
                    <a:lnTo>
                      <a:pt x="226" y="336"/>
                    </a:lnTo>
                    <a:lnTo>
                      <a:pt x="240" y="352"/>
                    </a:lnTo>
                    <a:lnTo>
                      <a:pt x="254" y="379"/>
                    </a:lnTo>
                    <a:lnTo>
                      <a:pt x="257" y="380"/>
                    </a:lnTo>
                    <a:lnTo>
                      <a:pt x="264" y="384"/>
                    </a:lnTo>
                    <a:lnTo>
                      <a:pt x="274" y="392"/>
                    </a:lnTo>
                    <a:lnTo>
                      <a:pt x="284" y="402"/>
                    </a:lnTo>
                    <a:lnTo>
                      <a:pt x="289" y="413"/>
                    </a:lnTo>
                    <a:lnTo>
                      <a:pt x="290" y="427"/>
                    </a:lnTo>
                    <a:lnTo>
                      <a:pt x="282" y="443"/>
                    </a:lnTo>
                    <a:lnTo>
                      <a:pt x="265" y="459"/>
                    </a:lnTo>
                    <a:lnTo>
                      <a:pt x="266" y="463"/>
                    </a:lnTo>
                    <a:lnTo>
                      <a:pt x="267" y="471"/>
                    </a:lnTo>
                    <a:lnTo>
                      <a:pt x="269" y="481"/>
                    </a:lnTo>
                    <a:lnTo>
                      <a:pt x="267" y="494"/>
                    </a:lnTo>
                    <a:lnTo>
                      <a:pt x="262" y="507"/>
                    </a:lnTo>
                    <a:lnTo>
                      <a:pt x="250" y="517"/>
                    </a:lnTo>
                    <a:lnTo>
                      <a:pt x="232" y="524"/>
                    </a:lnTo>
                    <a:lnTo>
                      <a:pt x="204" y="525"/>
                    </a:lnTo>
                    <a:lnTo>
                      <a:pt x="202" y="527"/>
                    </a:lnTo>
                    <a:lnTo>
                      <a:pt x="195" y="535"/>
                    </a:lnTo>
                    <a:lnTo>
                      <a:pt x="184" y="548"/>
                    </a:lnTo>
                    <a:lnTo>
                      <a:pt x="173" y="565"/>
                    </a:lnTo>
                    <a:lnTo>
                      <a:pt x="161" y="587"/>
                    </a:lnTo>
                    <a:lnTo>
                      <a:pt x="151" y="613"/>
                    </a:lnTo>
                    <a:lnTo>
                      <a:pt x="144" y="641"/>
                    </a:lnTo>
                    <a:lnTo>
                      <a:pt x="141" y="672"/>
                    </a:lnTo>
                    <a:lnTo>
                      <a:pt x="138" y="683"/>
                    </a:lnTo>
                    <a:lnTo>
                      <a:pt x="133" y="699"/>
                    </a:lnTo>
                    <a:lnTo>
                      <a:pt x="122" y="700"/>
                    </a:lnTo>
                    <a:lnTo>
                      <a:pt x="110" y="661"/>
                    </a:lnTo>
                    <a:close/>
                  </a:path>
                </a:pathLst>
              </a:custGeom>
              <a:solidFill>
                <a:srgbClr val="5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4B76A999-D0B7-47E7-B791-47911322B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520"/>
                <a:ext cx="488" cy="781"/>
              </a:xfrm>
              <a:custGeom>
                <a:avLst/>
                <a:gdLst>
                  <a:gd name="T0" fmla="*/ 11 w 415"/>
                  <a:gd name="T1" fmla="*/ 13 h 672"/>
                  <a:gd name="T2" fmla="*/ 34 w 415"/>
                  <a:gd name="T3" fmla="*/ 93 h 672"/>
                  <a:gd name="T4" fmla="*/ 40 w 415"/>
                  <a:gd name="T5" fmla="*/ 136 h 672"/>
                  <a:gd name="T6" fmla="*/ 47 w 415"/>
                  <a:gd name="T7" fmla="*/ 142 h 672"/>
                  <a:gd name="T8" fmla="*/ 58 w 415"/>
                  <a:gd name="T9" fmla="*/ 149 h 672"/>
                  <a:gd name="T10" fmla="*/ 70 w 415"/>
                  <a:gd name="T11" fmla="*/ 151 h 672"/>
                  <a:gd name="T12" fmla="*/ 133 w 415"/>
                  <a:gd name="T13" fmla="*/ 254 h 672"/>
                  <a:gd name="T14" fmla="*/ 139 w 415"/>
                  <a:gd name="T15" fmla="*/ 260 h 672"/>
                  <a:gd name="T16" fmla="*/ 154 w 415"/>
                  <a:gd name="T17" fmla="*/ 270 h 672"/>
                  <a:gd name="T18" fmla="*/ 173 w 415"/>
                  <a:gd name="T19" fmla="*/ 281 h 672"/>
                  <a:gd name="T20" fmla="*/ 194 w 415"/>
                  <a:gd name="T21" fmla="*/ 283 h 672"/>
                  <a:gd name="T22" fmla="*/ 212 w 415"/>
                  <a:gd name="T23" fmla="*/ 284 h 672"/>
                  <a:gd name="T24" fmla="*/ 230 w 415"/>
                  <a:gd name="T25" fmla="*/ 293 h 672"/>
                  <a:gd name="T26" fmla="*/ 246 w 415"/>
                  <a:gd name="T27" fmla="*/ 306 h 672"/>
                  <a:gd name="T28" fmla="*/ 260 w 415"/>
                  <a:gd name="T29" fmla="*/ 318 h 672"/>
                  <a:gd name="T30" fmla="*/ 278 w 415"/>
                  <a:gd name="T31" fmla="*/ 331 h 672"/>
                  <a:gd name="T32" fmla="*/ 303 w 415"/>
                  <a:gd name="T33" fmla="*/ 351 h 672"/>
                  <a:gd name="T34" fmla="*/ 329 w 415"/>
                  <a:gd name="T35" fmla="*/ 369 h 672"/>
                  <a:gd name="T36" fmla="*/ 349 w 415"/>
                  <a:gd name="T37" fmla="*/ 379 h 672"/>
                  <a:gd name="T38" fmla="*/ 341 w 415"/>
                  <a:gd name="T39" fmla="*/ 398 h 672"/>
                  <a:gd name="T40" fmla="*/ 326 w 415"/>
                  <a:gd name="T41" fmla="*/ 430 h 672"/>
                  <a:gd name="T42" fmla="*/ 317 w 415"/>
                  <a:gd name="T43" fmla="*/ 460 h 672"/>
                  <a:gd name="T44" fmla="*/ 329 w 415"/>
                  <a:gd name="T45" fmla="*/ 511 h 672"/>
                  <a:gd name="T46" fmla="*/ 339 w 415"/>
                  <a:gd name="T47" fmla="*/ 542 h 672"/>
                  <a:gd name="T48" fmla="*/ 346 w 415"/>
                  <a:gd name="T49" fmla="*/ 569 h 672"/>
                  <a:gd name="T50" fmla="*/ 355 w 415"/>
                  <a:gd name="T51" fmla="*/ 591 h 672"/>
                  <a:gd name="T52" fmla="*/ 375 w 415"/>
                  <a:gd name="T53" fmla="*/ 606 h 672"/>
                  <a:gd name="T54" fmla="*/ 398 w 415"/>
                  <a:gd name="T55" fmla="*/ 621 h 672"/>
                  <a:gd name="T56" fmla="*/ 412 w 415"/>
                  <a:gd name="T57" fmla="*/ 639 h 672"/>
                  <a:gd name="T58" fmla="*/ 415 w 415"/>
                  <a:gd name="T59" fmla="*/ 657 h 672"/>
                  <a:gd name="T60" fmla="*/ 413 w 415"/>
                  <a:gd name="T61" fmla="*/ 672 h 672"/>
                  <a:gd name="T62" fmla="*/ 404 w 415"/>
                  <a:gd name="T63" fmla="*/ 671 h 672"/>
                  <a:gd name="T64" fmla="*/ 379 w 415"/>
                  <a:gd name="T65" fmla="*/ 665 h 672"/>
                  <a:gd name="T66" fmla="*/ 343 w 415"/>
                  <a:gd name="T67" fmla="*/ 653 h 672"/>
                  <a:gd name="T68" fmla="*/ 296 w 415"/>
                  <a:gd name="T69" fmla="*/ 632 h 672"/>
                  <a:gd name="T70" fmla="*/ 243 w 415"/>
                  <a:gd name="T71" fmla="*/ 600 h 672"/>
                  <a:gd name="T72" fmla="*/ 188 w 415"/>
                  <a:gd name="T73" fmla="*/ 554 h 672"/>
                  <a:gd name="T74" fmla="*/ 132 w 415"/>
                  <a:gd name="T75" fmla="*/ 493 h 672"/>
                  <a:gd name="T76" fmla="*/ 79 w 415"/>
                  <a:gd name="T77" fmla="*/ 413 h 672"/>
                  <a:gd name="T78" fmla="*/ 18 w 415"/>
                  <a:gd name="T79" fmla="*/ 271 h 672"/>
                  <a:gd name="T80" fmla="*/ 0 w 415"/>
                  <a:gd name="T81" fmla="*/ 156 h 672"/>
                  <a:gd name="T82" fmla="*/ 3 w 415"/>
                  <a:gd name="T83" fmla="*/ 66 h 672"/>
                  <a:gd name="T84" fmla="*/ 6 w 415"/>
                  <a:gd name="T85" fmla="*/ 0 h 6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5"/>
                  <a:gd name="T130" fmla="*/ 0 h 672"/>
                  <a:gd name="T131" fmla="*/ 415 w 415"/>
                  <a:gd name="T132" fmla="*/ 672 h 6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5" h="672">
                    <a:moveTo>
                      <a:pt x="6" y="0"/>
                    </a:moveTo>
                    <a:lnTo>
                      <a:pt x="11" y="13"/>
                    </a:lnTo>
                    <a:lnTo>
                      <a:pt x="22" y="49"/>
                    </a:lnTo>
                    <a:lnTo>
                      <a:pt x="34" y="93"/>
                    </a:lnTo>
                    <a:lnTo>
                      <a:pt x="38" y="134"/>
                    </a:lnTo>
                    <a:lnTo>
                      <a:pt x="40" y="136"/>
                    </a:lnTo>
                    <a:lnTo>
                      <a:pt x="42" y="139"/>
                    </a:lnTo>
                    <a:lnTo>
                      <a:pt x="47" y="142"/>
                    </a:lnTo>
                    <a:lnTo>
                      <a:pt x="52" y="147"/>
                    </a:lnTo>
                    <a:lnTo>
                      <a:pt x="58" y="149"/>
                    </a:lnTo>
                    <a:lnTo>
                      <a:pt x="64" y="152"/>
                    </a:lnTo>
                    <a:lnTo>
                      <a:pt x="70" y="151"/>
                    </a:lnTo>
                    <a:lnTo>
                      <a:pt x="75" y="146"/>
                    </a:lnTo>
                    <a:lnTo>
                      <a:pt x="133" y="254"/>
                    </a:lnTo>
                    <a:lnTo>
                      <a:pt x="134" y="255"/>
                    </a:lnTo>
                    <a:lnTo>
                      <a:pt x="139" y="260"/>
                    </a:lnTo>
                    <a:lnTo>
                      <a:pt x="146" y="265"/>
                    </a:lnTo>
                    <a:lnTo>
                      <a:pt x="154" y="270"/>
                    </a:lnTo>
                    <a:lnTo>
                      <a:pt x="163" y="276"/>
                    </a:lnTo>
                    <a:lnTo>
                      <a:pt x="173" y="281"/>
                    </a:lnTo>
                    <a:lnTo>
                      <a:pt x="184" y="283"/>
                    </a:lnTo>
                    <a:lnTo>
                      <a:pt x="194" y="283"/>
                    </a:lnTo>
                    <a:lnTo>
                      <a:pt x="203" y="282"/>
                    </a:lnTo>
                    <a:lnTo>
                      <a:pt x="212" y="284"/>
                    </a:lnTo>
                    <a:lnTo>
                      <a:pt x="222" y="289"/>
                    </a:lnTo>
                    <a:lnTo>
                      <a:pt x="230" y="293"/>
                    </a:lnTo>
                    <a:lnTo>
                      <a:pt x="238" y="300"/>
                    </a:lnTo>
                    <a:lnTo>
                      <a:pt x="246" y="306"/>
                    </a:lnTo>
                    <a:lnTo>
                      <a:pt x="253" y="313"/>
                    </a:lnTo>
                    <a:lnTo>
                      <a:pt x="260" y="318"/>
                    </a:lnTo>
                    <a:lnTo>
                      <a:pt x="268" y="323"/>
                    </a:lnTo>
                    <a:lnTo>
                      <a:pt x="278" y="331"/>
                    </a:lnTo>
                    <a:lnTo>
                      <a:pt x="291" y="341"/>
                    </a:lnTo>
                    <a:lnTo>
                      <a:pt x="303" y="351"/>
                    </a:lnTo>
                    <a:lnTo>
                      <a:pt x="316" y="361"/>
                    </a:lnTo>
                    <a:lnTo>
                      <a:pt x="329" y="369"/>
                    </a:lnTo>
                    <a:lnTo>
                      <a:pt x="340" y="375"/>
                    </a:lnTo>
                    <a:lnTo>
                      <a:pt x="349" y="379"/>
                    </a:lnTo>
                    <a:lnTo>
                      <a:pt x="347" y="384"/>
                    </a:lnTo>
                    <a:lnTo>
                      <a:pt x="341" y="398"/>
                    </a:lnTo>
                    <a:lnTo>
                      <a:pt x="333" y="415"/>
                    </a:lnTo>
                    <a:lnTo>
                      <a:pt x="326" y="430"/>
                    </a:lnTo>
                    <a:lnTo>
                      <a:pt x="321" y="444"/>
                    </a:lnTo>
                    <a:lnTo>
                      <a:pt x="317" y="460"/>
                    </a:lnTo>
                    <a:lnTo>
                      <a:pt x="318" y="482"/>
                    </a:lnTo>
                    <a:lnTo>
                      <a:pt x="329" y="511"/>
                    </a:lnTo>
                    <a:lnTo>
                      <a:pt x="336" y="527"/>
                    </a:lnTo>
                    <a:lnTo>
                      <a:pt x="339" y="542"/>
                    </a:lnTo>
                    <a:lnTo>
                      <a:pt x="343" y="556"/>
                    </a:lnTo>
                    <a:lnTo>
                      <a:pt x="346" y="569"/>
                    </a:lnTo>
                    <a:lnTo>
                      <a:pt x="349" y="581"/>
                    </a:lnTo>
                    <a:lnTo>
                      <a:pt x="355" y="591"/>
                    </a:lnTo>
                    <a:lnTo>
                      <a:pt x="363" y="600"/>
                    </a:lnTo>
                    <a:lnTo>
                      <a:pt x="375" y="606"/>
                    </a:lnTo>
                    <a:lnTo>
                      <a:pt x="387" y="612"/>
                    </a:lnTo>
                    <a:lnTo>
                      <a:pt x="398" y="621"/>
                    </a:lnTo>
                    <a:lnTo>
                      <a:pt x="406" y="630"/>
                    </a:lnTo>
                    <a:lnTo>
                      <a:pt x="412" y="639"/>
                    </a:lnTo>
                    <a:lnTo>
                      <a:pt x="414" y="648"/>
                    </a:lnTo>
                    <a:lnTo>
                      <a:pt x="415" y="657"/>
                    </a:lnTo>
                    <a:lnTo>
                      <a:pt x="415" y="665"/>
                    </a:lnTo>
                    <a:lnTo>
                      <a:pt x="413" y="672"/>
                    </a:lnTo>
                    <a:lnTo>
                      <a:pt x="410" y="672"/>
                    </a:lnTo>
                    <a:lnTo>
                      <a:pt x="404" y="671"/>
                    </a:lnTo>
                    <a:lnTo>
                      <a:pt x="393" y="669"/>
                    </a:lnTo>
                    <a:lnTo>
                      <a:pt x="379" y="665"/>
                    </a:lnTo>
                    <a:lnTo>
                      <a:pt x="362" y="660"/>
                    </a:lnTo>
                    <a:lnTo>
                      <a:pt x="343" y="653"/>
                    </a:lnTo>
                    <a:lnTo>
                      <a:pt x="321" y="644"/>
                    </a:lnTo>
                    <a:lnTo>
                      <a:pt x="296" y="632"/>
                    </a:lnTo>
                    <a:lnTo>
                      <a:pt x="271" y="617"/>
                    </a:lnTo>
                    <a:lnTo>
                      <a:pt x="243" y="600"/>
                    </a:lnTo>
                    <a:lnTo>
                      <a:pt x="216" y="578"/>
                    </a:lnTo>
                    <a:lnTo>
                      <a:pt x="188" y="554"/>
                    </a:lnTo>
                    <a:lnTo>
                      <a:pt x="159" y="525"/>
                    </a:lnTo>
                    <a:lnTo>
                      <a:pt x="132" y="493"/>
                    </a:lnTo>
                    <a:lnTo>
                      <a:pt x="105" y="455"/>
                    </a:lnTo>
                    <a:lnTo>
                      <a:pt x="79" y="413"/>
                    </a:lnTo>
                    <a:lnTo>
                      <a:pt x="42" y="339"/>
                    </a:lnTo>
                    <a:lnTo>
                      <a:pt x="18" y="271"/>
                    </a:lnTo>
                    <a:lnTo>
                      <a:pt x="5" y="210"/>
                    </a:lnTo>
                    <a:lnTo>
                      <a:pt x="0" y="156"/>
                    </a:lnTo>
                    <a:lnTo>
                      <a:pt x="0" y="109"/>
                    </a:lnTo>
                    <a:lnTo>
                      <a:pt x="3" y="66"/>
                    </a:lnTo>
                    <a:lnTo>
                      <a:pt x="6" y="3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F5D9A4D1-F292-4441-AEF4-37A5792A2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2029"/>
                <a:ext cx="131" cy="280"/>
              </a:xfrm>
              <a:custGeom>
                <a:avLst/>
                <a:gdLst>
                  <a:gd name="T0" fmla="*/ 78 w 112"/>
                  <a:gd name="T1" fmla="*/ 2 h 241"/>
                  <a:gd name="T2" fmla="*/ 75 w 112"/>
                  <a:gd name="T3" fmla="*/ 1 h 241"/>
                  <a:gd name="T4" fmla="*/ 63 w 112"/>
                  <a:gd name="T5" fmla="*/ 0 h 241"/>
                  <a:gd name="T6" fmla="*/ 50 w 112"/>
                  <a:gd name="T7" fmla="*/ 1 h 241"/>
                  <a:gd name="T8" fmla="*/ 33 w 112"/>
                  <a:gd name="T9" fmla="*/ 5 h 241"/>
                  <a:gd name="T10" fmla="*/ 18 w 112"/>
                  <a:gd name="T11" fmla="*/ 17 h 241"/>
                  <a:gd name="T12" fmla="*/ 7 w 112"/>
                  <a:gd name="T13" fmla="*/ 36 h 241"/>
                  <a:gd name="T14" fmla="*/ 0 w 112"/>
                  <a:gd name="T15" fmla="*/ 67 h 241"/>
                  <a:gd name="T16" fmla="*/ 2 w 112"/>
                  <a:gd name="T17" fmla="*/ 110 h 241"/>
                  <a:gd name="T18" fmla="*/ 3 w 112"/>
                  <a:gd name="T19" fmla="*/ 112 h 241"/>
                  <a:gd name="T20" fmla="*/ 6 w 112"/>
                  <a:gd name="T21" fmla="*/ 118 h 241"/>
                  <a:gd name="T22" fmla="*/ 10 w 112"/>
                  <a:gd name="T23" fmla="*/ 127 h 241"/>
                  <a:gd name="T24" fmla="*/ 17 w 112"/>
                  <a:gd name="T25" fmla="*/ 138 h 241"/>
                  <a:gd name="T26" fmla="*/ 25 w 112"/>
                  <a:gd name="T27" fmla="*/ 148 h 241"/>
                  <a:gd name="T28" fmla="*/ 36 w 112"/>
                  <a:gd name="T29" fmla="*/ 156 h 241"/>
                  <a:gd name="T30" fmla="*/ 48 w 112"/>
                  <a:gd name="T31" fmla="*/ 163 h 241"/>
                  <a:gd name="T32" fmla="*/ 63 w 112"/>
                  <a:gd name="T33" fmla="*/ 165 h 241"/>
                  <a:gd name="T34" fmla="*/ 63 w 112"/>
                  <a:gd name="T35" fmla="*/ 173 h 241"/>
                  <a:gd name="T36" fmla="*/ 66 w 112"/>
                  <a:gd name="T37" fmla="*/ 191 h 241"/>
                  <a:gd name="T38" fmla="*/ 69 w 112"/>
                  <a:gd name="T39" fmla="*/ 213 h 241"/>
                  <a:gd name="T40" fmla="*/ 74 w 112"/>
                  <a:gd name="T41" fmla="*/ 232 h 241"/>
                  <a:gd name="T42" fmla="*/ 79 w 112"/>
                  <a:gd name="T43" fmla="*/ 241 h 241"/>
                  <a:gd name="T44" fmla="*/ 88 w 112"/>
                  <a:gd name="T45" fmla="*/ 235 h 241"/>
                  <a:gd name="T46" fmla="*/ 98 w 112"/>
                  <a:gd name="T47" fmla="*/ 206 h 241"/>
                  <a:gd name="T48" fmla="*/ 111 w 112"/>
                  <a:gd name="T49" fmla="*/ 146 h 241"/>
                  <a:gd name="T50" fmla="*/ 111 w 112"/>
                  <a:gd name="T51" fmla="*/ 141 h 241"/>
                  <a:gd name="T52" fmla="*/ 112 w 112"/>
                  <a:gd name="T53" fmla="*/ 131 h 241"/>
                  <a:gd name="T54" fmla="*/ 112 w 112"/>
                  <a:gd name="T55" fmla="*/ 114 h 241"/>
                  <a:gd name="T56" fmla="*/ 111 w 112"/>
                  <a:gd name="T57" fmla="*/ 93 h 241"/>
                  <a:gd name="T58" fmla="*/ 107 w 112"/>
                  <a:gd name="T59" fmla="*/ 70 h 241"/>
                  <a:gd name="T60" fmla="*/ 101 w 112"/>
                  <a:gd name="T61" fmla="*/ 47 h 241"/>
                  <a:gd name="T62" fmla="*/ 92 w 112"/>
                  <a:gd name="T63" fmla="*/ 23 h 241"/>
                  <a:gd name="T64" fmla="*/ 78 w 112"/>
                  <a:gd name="T65" fmla="*/ 2 h 2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"/>
                  <a:gd name="T100" fmla="*/ 0 h 241"/>
                  <a:gd name="T101" fmla="*/ 112 w 112"/>
                  <a:gd name="T102" fmla="*/ 241 h 2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" h="241">
                    <a:moveTo>
                      <a:pt x="78" y="2"/>
                    </a:moveTo>
                    <a:lnTo>
                      <a:pt x="75" y="1"/>
                    </a:lnTo>
                    <a:lnTo>
                      <a:pt x="63" y="0"/>
                    </a:lnTo>
                    <a:lnTo>
                      <a:pt x="50" y="1"/>
                    </a:lnTo>
                    <a:lnTo>
                      <a:pt x="33" y="5"/>
                    </a:lnTo>
                    <a:lnTo>
                      <a:pt x="18" y="17"/>
                    </a:lnTo>
                    <a:lnTo>
                      <a:pt x="7" y="36"/>
                    </a:lnTo>
                    <a:lnTo>
                      <a:pt x="0" y="67"/>
                    </a:lnTo>
                    <a:lnTo>
                      <a:pt x="2" y="110"/>
                    </a:lnTo>
                    <a:lnTo>
                      <a:pt x="3" y="112"/>
                    </a:lnTo>
                    <a:lnTo>
                      <a:pt x="6" y="118"/>
                    </a:lnTo>
                    <a:lnTo>
                      <a:pt x="10" y="127"/>
                    </a:lnTo>
                    <a:lnTo>
                      <a:pt x="17" y="138"/>
                    </a:lnTo>
                    <a:lnTo>
                      <a:pt x="25" y="148"/>
                    </a:lnTo>
                    <a:lnTo>
                      <a:pt x="36" y="156"/>
                    </a:lnTo>
                    <a:lnTo>
                      <a:pt x="48" y="163"/>
                    </a:lnTo>
                    <a:lnTo>
                      <a:pt x="63" y="165"/>
                    </a:lnTo>
                    <a:lnTo>
                      <a:pt x="63" y="173"/>
                    </a:lnTo>
                    <a:lnTo>
                      <a:pt x="66" y="191"/>
                    </a:lnTo>
                    <a:lnTo>
                      <a:pt x="69" y="213"/>
                    </a:lnTo>
                    <a:lnTo>
                      <a:pt x="74" y="232"/>
                    </a:lnTo>
                    <a:lnTo>
                      <a:pt x="79" y="241"/>
                    </a:lnTo>
                    <a:lnTo>
                      <a:pt x="88" y="235"/>
                    </a:lnTo>
                    <a:lnTo>
                      <a:pt x="98" y="206"/>
                    </a:lnTo>
                    <a:lnTo>
                      <a:pt x="111" y="146"/>
                    </a:lnTo>
                    <a:lnTo>
                      <a:pt x="111" y="141"/>
                    </a:lnTo>
                    <a:lnTo>
                      <a:pt x="112" y="131"/>
                    </a:lnTo>
                    <a:lnTo>
                      <a:pt x="112" y="114"/>
                    </a:lnTo>
                    <a:lnTo>
                      <a:pt x="111" y="93"/>
                    </a:lnTo>
                    <a:lnTo>
                      <a:pt x="107" y="70"/>
                    </a:lnTo>
                    <a:lnTo>
                      <a:pt x="101" y="47"/>
                    </a:lnTo>
                    <a:lnTo>
                      <a:pt x="92" y="23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923829E3-79E3-4206-BCF8-1DDB34761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2086"/>
                <a:ext cx="93" cy="74"/>
              </a:xfrm>
              <a:custGeom>
                <a:avLst/>
                <a:gdLst>
                  <a:gd name="T0" fmla="*/ 1 w 79"/>
                  <a:gd name="T1" fmla="*/ 6 h 65"/>
                  <a:gd name="T2" fmla="*/ 1 w 79"/>
                  <a:gd name="T3" fmla="*/ 9 h 65"/>
                  <a:gd name="T4" fmla="*/ 0 w 79"/>
                  <a:gd name="T5" fmla="*/ 18 h 65"/>
                  <a:gd name="T6" fmla="*/ 0 w 79"/>
                  <a:gd name="T7" fmla="*/ 30 h 65"/>
                  <a:gd name="T8" fmla="*/ 2 w 79"/>
                  <a:gd name="T9" fmla="*/ 43 h 65"/>
                  <a:gd name="T10" fmla="*/ 8 w 79"/>
                  <a:gd name="T11" fmla="*/ 54 h 65"/>
                  <a:gd name="T12" fmla="*/ 17 w 79"/>
                  <a:gd name="T13" fmla="*/ 62 h 65"/>
                  <a:gd name="T14" fmla="*/ 31 w 79"/>
                  <a:gd name="T15" fmla="*/ 65 h 65"/>
                  <a:gd name="T16" fmla="*/ 52 w 79"/>
                  <a:gd name="T17" fmla="*/ 59 h 65"/>
                  <a:gd name="T18" fmla="*/ 70 w 79"/>
                  <a:gd name="T19" fmla="*/ 47 h 65"/>
                  <a:gd name="T20" fmla="*/ 79 w 79"/>
                  <a:gd name="T21" fmla="*/ 36 h 65"/>
                  <a:gd name="T22" fmla="*/ 79 w 79"/>
                  <a:gd name="T23" fmla="*/ 23 h 65"/>
                  <a:gd name="T24" fmla="*/ 72 w 79"/>
                  <a:gd name="T25" fmla="*/ 13 h 65"/>
                  <a:gd name="T26" fmla="*/ 60 w 79"/>
                  <a:gd name="T27" fmla="*/ 6 h 65"/>
                  <a:gd name="T28" fmla="*/ 44 w 79"/>
                  <a:gd name="T29" fmla="*/ 1 h 65"/>
                  <a:gd name="T30" fmla="*/ 23 w 79"/>
                  <a:gd name="T31" fmla="*/ 0 h 65"/>
                  <a:gd name="T32" fmla="*/ 1 w 79"/>
                  <a:gd name="T33" fmla="*/ 6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65"/>
                  <a:gd name="T53" fmla="*/ 79 w 7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65">
                    <a:moveTo>
                      <a:pt x="1" y="6"/>
                    </a:moveTo>
                    <a:lnTo>
                      <a:pt x="1" y="9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" y="43"/>
                    </a:lnTo>
                    <a:lnTo>
                      <a:pt x="8" y="54"/>
                    </a:lnTo>
                    <a:lnTo>
                      <a:pt x="17" y="62"/>
                    </a:lnTo>
                    <a:lnTo>
                      <a:pt x="31" y="65"/>
                    </a:lnTo>
                    <a:lnTo>
                      <a:pt x="52" y="59"/>
                    </a:lnTo>
                    <a:lnTo>
                      <a:pt x="70" y="47"/>
                    </a:lnTo>
                    <a:lnTo>
                      <a:pt x="79" y="36"/>
                    </a:lnTo>
                    <a:lnTo>
                      <a:pt x="79" y="23"/>
                    </a:lnTo>
                    <a:lnTo>
                      <a:pt x="72" y="13"/>
                    </a:lnTo>
                    <a:lnTo>
                      <a:pt x="60" y="6"/>
                    </a:lnTo>
                    <a:lnTo>
                      <a:pt x="44" y="1"/>
                    </a:lnTo>
                    <a:lnTo>
                      <a:pt x="23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5CB58F12-22D8-415E-B6CD-71FB5614C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029"/>
                <a:ext cx="47" cy="86"/>
              </a:xfrm>
              <a:custGeom>
                <a:avLst/>
                <a:gdLst>
                  <a:gd name="T0" fmla="*/ 37 w 42"/>
                  <a:gd name="T1" fmla="*/ 6 h 74"/>
                  <a:gd name="T2" fmla="*/ 39 w 42"/>
                  <a:gd name="T3" fmla="*/ 18 h 74"/>
                  <a:gd name="T4" fmla="*/ 42 w 42"/>
                  <a:gd name="T5" fmla="*/ 43 h 74"/>
                  <a:gd name="T6" fmla="*/ 39 w 42"/>
                  <a:gd name="T7" fmla="*/ 66 h 74"/>
                  <a:gd name="T8" fmla="*/ 26 w 42"/>
                  <a:gd name="T9" fmla="*/ 74 h 74"/>
                  <a:gd name="T10" fmla="*/ 11 w 42"/>
                  <a:gd name="T11" fmla="*/ 69 h 74"/>
                  <a:gd name="T12" fmla="*/ 3 w 42"/>
                  <a:gd name="T13" fmla="*/ 61 h 74"/>
                  <a:gd name="T14" fmla="*/ 0 w 42"/>
                  <a:gd name="T15" fmla="*/ 51 h 74"/>
                  <a:gd name="T16" fmla="*/ 1 w 42"/>
                  <a:gd name="T17" fmla="*/ 41 h 74"/>
                  <a:gd name="T18" fmla="*/ 4 w 42"/>
                  <a:gd name="T19" fmla="*/ 34 h 74"/>
                  <a:gd name="T20" fmla="*/ 6 w 42"/>
                  <a:gd name="T21" fmla="*/ 26 h 74"/>
                  <a:gd name="T22" fmla="*/ 11 w 42"/>
                  <a:gd name="T23" fmla="*/ 18 h 74"/>
                  <a:gd name="T24" fmla="*/ 15 w 42"/>
                  <a:gd name="T25" fmla="*/ 10 h 74"/>
                  <a:gd name="T26" fmla="*/ 20 w 42"/>
                  <a:gd name="T27" fmla="*/ 3 h 74"/>
                  <a:gd name="T28" fmla="*/ 26 w 42"/>
                  <a:gd name="T29" fmla="*/ 0 h 74"/>
                  <a:gd name="T30" fmla="*/ 31 w 42"/>
                  <a:gd name="T31" fmla="*/ 1 h 74"/>
                  <a:gd name="T32" fmla="*/ 37 w 42"/>
                  <a:gd name="T33" fmla="*/ 6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74"/>
                  <a:gd name="T53" fmla="*/ 42 w 42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74">
                    <a:moveTo>
                      <a:pt x="37" y="6"/>
                    </a:moveTo>
                    <a:lnTo>
                      <a:pt x="39" y="18"/>
                    </a:lnTo>
                    <a:lnTo>
                      <a:pt x="42" y="43"/>
                    </a:lnTo>
                    <a:lnTo>
                      <a:pt x="39" y="66"/>
                    </a:lnTo>
                    <a:lnTo>
                      <a:pt x="26" y="74"/>
                    </a:lnTo>
                    <a:lnTo>
                      <a:pt x="11" y="69"/>
                    </a:lnTo>
                    <a:lnTo>
                      <a:pt x="3" y="6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4"/>
                    </a:lnTo>
                    <a:lnTo>
                      <a:pt x="6" y="26"/>
                    </a:lnTo>
                    <a:lnTo>
                      <a:pt x="11" y="18"/>
                    </a:lnTo>
                    <a:lnTo>
                      <a:pt x="15" y="10"/>
                    </a:lnTo>
                    <a:lnTo>
                      <a:pt x="20" y="3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42948B01-63B5-41E8-8295-A888EA888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205"/>
                <a:ext cx="76" cy="92"/>
              </a:xfrm>
              <a:custGeom>
                <a:avLst/>
                <a:gdLst>
                  <a:gd name="T0" fmla="*/ 4 w 63"/>
                  <a:gd name="T1" fmla="*/ 3 h 77"/>
                  <a:gd name="T2" fmla="*/ 3 w 63"/>
                  <a:gd name="T3" fmla="*/ 7 h 77"/>
                  <a:gd name="T4" fmla="*/ 1 w 63"/>
                  <a:gd name="T5" fmla="*/ 17 h 77"/>
                  <a:gd name="T6" fmla="*/ 0 w 63"/>
                  <a:gd name="T7" fmla="*/ 31 h 77"/>
                  <a:gd name="T8" fmla="*/ 0 w 63"/>
                  <a:gd name="T9" fmla="*/ 46 h 77"/>
                  <a:gd name="T10" fmla="*/ 2 w 63"/>
                  <a:gd name="T11" fmla="*/ 60 h 77"/>
                  <a:gd name="T12" fmla="*/ 10 w 63"/>
                  <a:gd name="T13" fmla="*/ 71 h 77"/>
                  <a:gd name="T14" fmla="*/ 24 w 63"/>
                  <a:gd name="T15" fmla="*/ 77 h 77"/>
                  <a:gd name="T16" fmla="*/ 45 w 63"/>
                  <a:gd name="T17" fmla="*/ 75 h 77"/>
                  <a:gd name="T18" fmla="*/ 59 w 63"/>
                  <a:gd name="T19" fmla="*/ 67 h 77"/>
                  <a:gd name="T20" fmla="*/ 63 w 63"/>
                  <a:gd name="T21" fmla="*/ 54 h 77"/>
                  <a:gd name="T22" fmla="*/ 61 w 63"/>
                  <a:gd name="T23" fmla="*/ 40 h 77"/>
                  <a:gd name="T24" fmla="*/ 53 w 63"/>
                  <a:gd name="T25" fmla="*/ 25 h 77"/>
                  <a:gd name="T26" fmla="*/ 41 w 63"/>
                  <a:gd name="T27" fmla="*/ 12 h 77"/>
                  <a:gd name="T28" fmla="*/ 27 w 63"/>
                  <a:gd name="T29" fmla="*/ 3 h 77"/>
                  <a:gd name="T30" fmla="*/ 15 w 63"/>
                  <a:gd name="T31" fmla="*/ 0 h 77"/>
                  <a:gd name="T32" fmla="*/ 4 w 63"/>
                  <a:gd name="T33" fmla="*/ 3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77"/>
                  <a:gd name="T53" fmla="*/ 63 w 63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77">
                    <a:moveTo>
                      <a:pt x="4" y="3"/>
                    </a:moveTo>
                    <a:lnTo>
                      <a:pt x="3" y="7"/>
                    </a:lnTo>
                    <a:lnTo>
                      <a:pt x="1" y="17"/>
                    </a:lnTo>
                    <a:lnTo>
                      <a:pt x="0" y="31"/>
                    </a:lnTo>
                    <a:lnTo>
                      <a:pt x="0" y="46"/>
                    </a:lnTo>
                    <a:lnTo>
                      <a:pt x="2" y="60"/>
                    </a:lnTo>
                    <a:lnTo>
                      <a:pt x="10" y="71"/>
                    </a:lnTo>
                    <a:lnTo>
                      <a:pt x="24" y="77"/>
                    </a:lnTo>
                    <a:lnTo>
                      <a:pt x="45" y="75"/>
                    </a:lnTo>
                    <a:lnTo>
                      <a:pt x="59" y="67"/>
                    </a:lnTo>
                    <a:lnTo>
                      <a:pt x="63" y="54"/>
                    </a:lnTo>
                    <a:lnTo>
                      <a:pt x="61" y="40"/>
                    </a:lnTo>
                    <a:lnTo>
                      <a:pt x="53" y="25"/>
                    </a:lnTo>
                    <a:lnTo>
                      <a:pt x="41" y="12"/>
                    </a:lnTo>
                    <a:lnTo>
                      <a:pt x="27" y="3"/>
                    </a:lnTo>
                    <a:lnTo>
                      <a:pt x="15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7E5D5D3C-FE2E-47BF-9B47-29503412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2776"/>
                <a:ext cx="134" cy="69"/>
              </a:xfrm>
              <a:custGeom>
                <a:avLst/>
                <a:gdLst>
                  <a:gd name="T0" fmla="*/ 1 w 114"/>
                  <a:gd name="T1" fmla="*/ 12 h 60"/>
                  <a:gd name="T2" fmla="*/ 1 w 114"/>
                  <a:gd name="T3" fmla="*/ 13 h 60"/>
                  <a:gd name="T4" fmla="*/ 0 w 114"/>
                  <a:gd name="T5" fmla="*/ 15 h 60"/>
                  <a:gd name="T6" fmla="*/ 0 w 114"/>
                  <a:gd name="T7" fmla="*/ 19 h 60"/>
                  <a:gd name="T8" fmla="*/ 1 w 114"/>
                  <a:gd name="T9" fmla="*/ 24 h 60"/>
                  <a:gd name="T10" fmla="*/ 4 w 114"/>
                  <a:gd name="T11" fmla="*/ 28 h 60"/>
                  <a:gd name="T12" fmla="*/ 8 w 114"/>
                  <a:gd name="T13" fmla="*/ 33 h 60"/>
                  <a:gd name="T14" fmla="*/ 16 w 114"/>
                  <a:gd name="T15" fmla="*/ 37 h 60"/>
                  <a:gd name="T16" fmla="*/ 28 w 114"/>
                  <a:gd name="T17" fmla="*/ 40 h 60"/>
                  <a:gd name="T18" fmla="*/ 29 w 114"/>
                  <a:gd name="T19" fmla="*/ 41 h 60"/>
                  <a:gd name="T20" fmla="*/ 33 w 114"/>
                  <a:gd name="T21" fmla="*/ 43 h 60"/>
                  <a:gd name="T22" fmla="*/ 37 w 114"/>
                  <a:gd name="T23" fmla="*/ 45 h 60"/>
                  <a:gd name="T24" fmla="*/ 43 w 114"/>
                  <a:gd name="T25" fmla="*/ 48 h 60"/>
                  <a:gd name="T26" fmla="*/ 49 w 114"/>
                  <a:gd name="T27" fmla="*/ 50 h 60"/>
                  <a:gd name="T28" fmla="*/ 54 w 114"/>
                  <a:gd name="T29" fmla="*/ 51 h 60"/>
                  <a:gd name="T30" fmla="*/ 59 w 114"/>
                  <a:gd name="T31" fmla="*/ 50 h 60"/>
                  <a:gd name="T32" fmla="*/ 62 w 114"/>
                  <a:gd name="T33" fmla="*/ 47 h 60"/>
                  <a:gd name="T34" fmla="*/ 65 w 114"/>
                  <a:gd name="T35" fmla="*/ 48 h 60"/>
                  <a:gd name="T36" fmla="*/ 69 w 114"/>
                  <a:gd name="T37" fmla="*/ 50 h 60"/>
                  <a:gd name="T38" fmla="*/ 77 w 114"/>
                  <a:gd name="T39" fmla="*/ 53 h 60"/>
                  <a:gd name="T40" fmla="*/ 87 w 114"/>
                  <a:gd name="T41" fmla="*/ 57 h 60"/>
                  <a:gd name="T42" fmla="*/ 96 w 114"/>
                  <a:gd name="T43" fmla="*/ 60 h 60"/>
                  <a:gd name="T44" fmla="*/ 104 w 114"/>
                  <a:gd name="T45" fmla="*/ 60 h 60"/>
                  <a:gd name="T46" fmla="*/ 111 w 114"/>
                  <a:gd name="T47" fmla="*/ 59 h 60"/>
                  <a:gd name="T48" fmla="*/ 114 w 114"/>
                  <a:gd name="T49" fmla="*/ 53 h 60"/>
                  <a:gd name="T50" fmla="*/ 114 w 114"/>
                  <a:gd name="T51" fmla="*/ 52 h 60"/>
                  <a:gd name="T52" fmla="*/ 114 w 114"/>
                  <a:gd name="T53" fmla="*/ 49 h 60"/>
                  <a:gd name="T54" fmla="*/ 113 w 114"/>
                  <a:gd name="T55" fmla="*/ 43 h 60"/>
                  <a:gd name="T56" fmla="*/ 110 w 114"/>
                  <a:gd name="T57" fmla="*/ 38 h 60"/>
                  <a:gd name="T58" fmla="*/ 104 w 114"/>
                  <a:gd name="T59" fmla="*/ 33 h 60"/>
                  <a:gd name="T60" fmla="*/ 96 w 114"/>
                  <a:gd name="T61" fmla="*/ 28 h 60"/>
                  <a:gd name="T62" fmla="*/ 82 w 114"/>
                  <a:gd name="T63" fmla="*/ 27 h 60"/>
                  <a:gd name="T64" fmla="*/ 65 w 114"/>
                  <a:gd name="T65" fmla="*/ 27 h 60"/>
                  <a:gd name="T66" fmla="*/ 62 w 114"/>
                  <a:gd name="T67" fmla="*/ 25 h 60"/>
                  <a:gd name="T68" fmla="*/ 58 w 114"/>
                  <a:gd name="T69" fmla="*/ 21 h 60"/>
                  <a:gd name="T70" fmla="*/ 52 w 114"/>
                  <a:gd name="T71" fmla="*/ 18 h 60"/>
                  <a:gd name="T72" fmla="*/ 48 w 114"/>
                  <a:gd name="T73" fmla="*/ 19 h 60"/>
                  <a:gd name="T74" fmla="*/ 46 w 114"/>
                  <a:gd name="T75" fmla="*/ 18 h 60"/>
                  <a:gd name="T76" fmla="*/ 43 w 114"/>
                  <a:gd name="T77" fmla="*/ 13 h 60"/>
                  <a:gd name="T78" fmla="*/ 38 w 114"/>
                  <a:gd name="T79" fmla="*/ 9 h 60"/>
                  <a:gd name="T80" fmla="*/ 33 w 114"/>
                  <a:gd name="T81" fmla="*/ 4 h 60"/>
                  <a:gd name="T82" fmla="*/ 26 w 114"/>
                  <a:gd name="T83" fmla="*/ 0 h 60"/>
                  <a:gd name="T84" fmla="*/ 18 w 114"/>
                  <a:gd name="T85" fmla="*/ 0 h 60"/>
                  <a:gd name="T86" fmla="*/ 10 w 114"/>
                  <a:gd name="T87" fmla="*/ 4 h 60"/>
                  <a:gd name="T88" fmla="*/ 1 w 114"/>
                  <a:gd name="T89" fmla="*/ 12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4"/>
                  <a:gd name="T136" fmla="*/ 0 h 60"/>
                  <a:gd name="T137" fmla="*/ 114 w 114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4" h="60">
                    <a:moveTo>
                      <a:pt x="1" y="12"/>
                    </a:moveTo>
                    <a:lnTo>
                      <a:pt x="1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8" y="33"/>
                    </a:lnTo>
                    <a:lnTo>
                      <a:pt x="16" y="37"/>
                    </a:lnTo>
                    <a:lnTo>
                      <a:pt x="28" y="40"/>
                    </a:lnTo>
                    <a:lnTo>
                      <a:pt x="29" y="41"/>
                    </a:lnTo>
                    <a:lnTo>
                      <a:pt x="33" y="43"/>
                    </a:lnTo>
                    <a:lnTo>
                      <a:pt x="37" y="45"/>
                    </a:lnTo>
                    <a:lnTo>
                      <a:pt x="43" y="48"/>
                    </a:lnTo>
                    <a:lnTo>
                      <a:pt x="49" y="50"/>
                    </a:lnTo>
                    <a:lnTo>
                      <a:pt x="54" y="51"/>
                    </a:lnTo>
                    <a:lnTo>
                      <a:pt x="59" y="50"/>
                    </a:lnTo>
                    <a:lnTo>
                      <a:pt x="62" y="47"/>
                    </a:lnTo>
                    <a:lnTo>
                      <a:pt x="65" y="48"/>
                    </a:lnTo>
                    <a:lnTo>
                      <a:pt x="69" y="50"/>
                    </a:lnTo>
                    <a:lnTo>
                      <a:pt x="77" y="53"/>
                    </a:lnTo>
                    <a:lnTo>
                      <a:pt x="87" y="57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11" y="59"/>
                    </a:lnTo>
                    <a:lnTo>
                      <a:pt x="114" y="53"/>
                    </a:lnTo>
                    <a:lnTo>
                      <a:pt x="114" y="52"/>
                    </a:lnTo>
                    <a:lnTo>
                      <a:pt x="114" y="49"/>
                    </a:lnTo>
                    <a:lnTo>
                      <a:pt x="113" y="43"/>
                    </a:lnTo>
                    <a:lnTo>
                      <a:pt x="110" y="38"/>
                    </a:lnTo>
                    <a:lnTo>
                      <a:pt x="104" y="33"/>
                    </a:lnTo>
                    <a:lnTo>
                      <a:pt x="96" y="28"/>
                    </a:lnTo>
                    <a:lnTo>
                      <a:pt x="82" y="27"/>
                    </a:lnTo>
                    <a:lnTo>
                      <a:pt x="65" y="27"/>
                    </a:lnTo>
                    <a:lnTo>
                      <a:pt x="62" y="25"/>
                    </a:lnTo>
                    <a:lnTo>
                      <a:pt x="58" y="21"/>
                    </a:lnTo>
                    <a:lnTo>
                      <a:pt x="52" y="18"/>
                    </a:lnTo>
                    <a:lnTo>
                      <a:pt x="48" y="19"/>
                    </a:lnTo>
                    <a:lnTo>
                      <a:pt x="46" y="18"/>
                    </a:lnTo>
                    <a:lnTo>
                      <a:pt x="43" y="13"/>
                    </a:lnTo>
                    <a:lnTo>
                      <a:pt x="38" y="9"/>
                    </a:lnTo>
                    <a:lnTo>
                      <a:pt x="33" y="4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7B318396-8A1F-4C8D-B238-7EDD7D3A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2495"/>
                <a:ext cx="60" cy="60"/>
              </a:xfrm>
              <a:custGeom>
                <a:avLst/>
                <a:gdLst>
                  <a:gd name="T0" fmla="*/ 0 w 49"/>
                  <a:gd name="T1" fmla="*/ 9 h 50"/>
                  <a:gd name="T2" fmla="*/ 0 w 49"/>
                  <a:gd name="T3" fmla="*/ 12 h 50"/>
                  <a:gd name="T4" fmla="*/ 0 w 49"/>
                  <a:gd name="T5" fmla="*/ 19 h 50"/>
                  <a:gd name="T6" fmla="*/ 2 w 49"/>
                  <a:gd name="T7" fmla="*/ 29 h 50"/>
                  <a:gd name="T8" fmla="*/ 4 w 49"/>
                  <a:gd name="T9" fmla="*/ 39 h 50"/>
                  <a:gd name="T10" fmla="*/ 10 w 49"/>
                  <a:gd name="T11" fmla="*/ 47 h 50"/>
                  <a:gd name="T12" fmla="*/ 18 w 49"/>
                  <a:gd name="T13" fmla="*/ 50 h 50"/>
                  <a:gd name="T14" fmla="*/ 29 w 49"/>
                  <a:gd name="T15" fmla="*/ 49 h 50"/>
                  <a:gd name="T16" fmla="*/ 44 w 49"/>
                  <a:gd name="T17" fmla="*/ 39 h 50"/>
                  <a:gd name="T18" fmla="*/ 49 w 49"/>
                  <a:gd name="T19" fmla="*/ 29 h 50"/>
                  <a:gd name="T20" fmla="*/ 48 w 49"/>
                  <a:gd name="T21" fmla="*/ 19 h 50"/>
                  <a:gd name="T22" fmla="*/ 41 w 49"/>
                  <a:gd name="T23" fmla="*/ 11 h 50"/>
                  <a:gd name="T24" fmla="*/ 31 w 49"/>
                  <a:gd name="T25" fmla="*/ 4 h 50"/>
                  <a:gd name="T26" fmla="*/ 19 w 49"/>
                  <a:gd name="T27" fmla="*/ 0 h 50"/>
                  <a:gd name="T28" fmla="*/ 9 w 49"/>
                  <a:gd name="T29" fmla="*/ 0 h 50"/>
                  <a:gd name="T30" fmla="*/ 2 w 49"/>
                  <a:gd name="T31" fmla="*/ 2 h 50"/>
                  <a:gd name="T32" fmla="*/ 0 w 49"/>
                  <a:gd name="T33" fmla="*/ 9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0"/>
                  <a:gd name="T53" fmla="*/ 49 w 49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0">
                    <a:moveTo>
                      <a:pt x="0" y="9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4" y="39"/>
                    </a:lnTo>
                    <a:lnTo>
                      <a:pt x="10" y="47"/>
                    </a:lnTo>
                    <a:lnTo>
                      <a:pt x="18" y="50"/>
                    </a:lnTo>
                    <a:lnTo>
                      <a:pt x="29" y="49"/>
                    </a:lnTo>
                    <a:lnTo>
                      <a:pt x="44" y="39"/>
                    </a:lnTo>
                    <a:lnTo>
                      <a:pt x="49" y="29"/>
                    </a:lnTo>
                    <a:lnTo>
                      <a:pt x="48" y="19"/>
                    </a:lnTo>
                    <a:lnTo>
                      <a:pt x="41" y="11"/>
                    </a:lnTo>
                    <a:lnTo>
                      <a:pt x="31" y="4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14B761DE-10CE-4387-B30C-0EA528FCE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136"/>
                <a:ext cx="551" cy="805"/>
              </a:xfrm>
              <a:custGeom>
                <a:avLst/>
                <a:gdLst>
                  <a:gd name="T0" fmla="*/ 182 w 469"/>
                  <a:gd name="T1" fmla="*/ 7 h 695"/>
                  <a:gd name="T2" fmla="*/ 152 w 469"/>
                  <a:gd name="T3" fmla="*/ 37 h 695"/>
                  <a:gd name="T4" fmla="*/ 107 w 469"/>
                  <a:gd name="T5" fmla="*/ 88 h 695"/>
                  <a:gd name="T6" fmla="*/ 59 w 469"/>
                  <a:gd name="T7" fmla="*/ 156 h 695"/>
                  <a:gd name="T8" fmla="*/ 19 w 469"/>
                  <a:gd name="T9" fmla="*/ 238 h 695"/>
                  <a:gd name="T10" fmla="*/ 2 w 469"/>
                  <a:gd name="T11" fmla="*/ 302 h 695"/>
                  <a:gd name="T12" fmla="*/ 24 w 469"/>
                  <a:gd name="T13" fmla="*/ 356 h 695"/>
                  <a:gd name="T14" fmla="*/ 47 w 469"/>
                  <a:gd name="T15" fmla="*/ 441 h 695"/>
                  <a:gd name="T16" fmla="*/ 57 w 469"/>
                  <a:gd name="T17" fmla="*/ 470 h 695"/>
                  <a:gd name="T18" fmla="*/ 80 w 469"/>
                  <a:gd name="T19" fmla="*/ 465 h 695"/>
                  <a:gd name="T20" fmla="*/ 104 w 469"/>
                  <a:gd name="T21" fmla="*/ 511 h 695"/>
                  <a:gd name="T22" fmla="*/ 133 w 469"/>
                  <a:gd name="T23" fmla="*/ 572 h 695"/>
                  <a:gd name="T24" fmla="*/ 144 w 469"/>
                  <a:gd name="T25" fmla="*/ 592 h 695"/>
                  <a:gd name="T26" fmla="*/ 167 w 469"/>
                  <a:gd name="T27" fmla="*/ 602 h 695"/>
                  <a:gd name="T28" fmla="*/ 196 w 469"/>
                  <a:gd name="T29" fmla="*/ 599 h 695"/>
                  <a:gd name="T30" fmla="*/ 211 w 469"/>
                  <a:gd name="T31" fmla="*/ 611 h 695"/>
                  <a:gd name="T32" fmla="*/ 240 w 469"/>
                  <a:gd name="T33" fmla="*/ 632 h 695"/>
                  <a:gd name="T34" fmla="*/ 260 w 469"/>
                  <a:gd name="T35" fmla="*/ 640 h 695"/>
                  <a:gd name="T36" fmla="*/ 291 w 469"/>
                  <a:gd name="T37" fmla="*/ 668 h 695"/>
                  <a:gd name="T38" fmla="*/ 330 w 469"/>
                  <a:gd name="T39" fmla="*/ 694 h 695"/>
                  <a:gd name="T40" fmla="*/ 332 w 469"/>
                  <a:gd name="T41" fmla="*/ 690 h 695"/>
                  <a:gd name="T42" fmla="*/ 304 w 469"/>
                  <a:gd name="T43" fmla="*/ 663 h 695"/>
                  <a:gd name="T44" fmla="*/ 273 w 469"/>
                  <a:gd name="T45" fmla="*/ 626 h 695"/>
                  <a:gd name="T46" fmla="*/ 244 w 469"/>
                  <a:gd name="T47" fmla="*/ 604 h 695"/>
                  <a:gd name="T48" fmla="*/ 197 w 469"/>
                  <a:gd name="T49" fmla="*/ 560 h 695"/>
                  <a:gd name="T50" fmla="*/ 183 w 469"/>
                  <a:gd name="T51" fmla="*/ 526 h 695"/>
                  <a:gd name="T52" fmla="*/ 189 w 469"/>
                  <a:gd name="T53" fmla="*/ 486 h 695"/>
                  <a:gd name="T54" fmla="*/ 257 w 469"/>
                  <a:gd name="T55" fmla="*/ 462 h 695"/>
                  <a:gd name="T56" fmla="*/ 336 w 469"/>
                  <a:gd name="T57" fmla="*/ 433 h 695"/>
                  <a:gd name="T58" fmla="*/ 348 w 469"/>
                  <a:gd name="T59" fmla="*/ 398 h 695"/>
                  <a:gd name="T60" fmla="*/ 384 w 469"/>
                  <a:gd name="T61" fmla="*/ 345 h 695"/>
                  <a:gd name="T62" fmla="*/ 434 w 469"/>
                  <a:gd name="T63" fmla="*/ 335 h 695"/>
                  <a:gd name="T64" fmla="*/ 440 w 469"/>
                  <a:gd name="T65" fmla="*/ 307 h 695"/>
                  <a:gd name="T66" fmla="*/ 439 w 469"/>
                  <a:gd name="T67" fmla="*/ 278 h 695"/>
                  <a:gd name="T68" fmla="*/ 456 w 469"/>
                  <a:gd name="T69" fmla="*/ 273 h 695"/>
                  <a:gd name="T70" fmla="*/ 469 w 469"/>
                  <a:gd name="T71" fmla="*/ 254 h 695"/>
                  <a:gd name="T72" fmla="*/ 438 w 469"/>
                  <a:gd name="T73" fmla="*/ 236 h 695"/>
                  <a:gd name="T74" fmla="*/ 430 w 469"/>
                  <a:gd name="T75" fmla="*/ 207 h 695"/>
                  <a:gd name="T76" fmla="*/ 401 w 469"/>
                  <a:gd name="T77" fmla="*/ 192 h 695"/>
                  <a:gd name="T78" fmla="*/ 365 w 469"/>
                  <a:gd name="T79" fmla="*/ 244 h 695"/>
                  <a:gd name="T80" fmla="*/ 330 w 469"/>
                  <a:gd name="T81" fmla="*/ 243 h 695"/>
                  <a:gd name="T82" fmla="*/ 295 w 469"/>
                  <a:gd name="T83" fmla="*/ 201 h 695"/>
                  <a:gd name="T84" fmla="*/ 300 w 469"/>
                  <a:gd name="T85" fmla="*/ 156 h 695"/>
                  <a:gd name="T86" fmla="*/ 306 w 469"/>
                  <a:gd name="T87" fmla="*/ 109 h 695"/>
                  <a:gd name="T88" fmla="*/ 253 w 469"/>
                  <a:gd name="T89" fmla="*/ 70 h 695"/>
                  <a:gd name="T90" fmla="*/ 239 w 469"/>
                  <a:gd name="T91" fmla="*/ 45 h 695"/>
                  <a:gd name="T92" fmla="*/ 207 w 469"/>
                  <a:gd name="T93" fmla="*/ 5 h 69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9"/>
                  <a:gd name="T142" fmla="*/ 0 h 695"/>
                  <a:gd name="T143" fmla="*/ 469 w 469"/>
                  <a:gd name="T144" fmla="*/ 695 h 69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9" h="695">
                    <a:moveTo>
                      <a:pt x="189" y="1"/>
                    </a:moveTo>
                    <a:lnTo>
                      <a:pt x="187" y="2"/>
                    </a:lnTo>
                    <a:lnTo>
                      <a:pt x="182" y="7"/>
                    </a:lnTo>
                    <a:lnTo>
                      <a:pt x="174" y="15"/>
                    </a:lnTo>
                    <a:lnTo>
                      <a:pt x="165" y="24"/>
                    </a:lnTo>
                    <a:lnTo>
                      <a:pt x="152" y="37"/>
                    </a:lnTo>
                    <a:lnTo>
                      <a:pt x="138" y="52"/>
                    </a:lnTo>
                    <a:lnTo>
                      <a:pt x="123" y="69"/>
                    </a:lnTo>
                    <a:lnTo>
                      <a:pt x="107" y="88"/>
                    </a:lnTo>
                    <a:lnTo>
                      <a:pt x="91" y="109"/>
                    </a:lnTo>
                    <a:lnTo>
                      <a:pt x="75" y="132"/>
                    </a:lnTo>
                    <a:lnTo>
                      <a:pt x="59" y="156"/>
                    </a:lnTo>
                    <a:lnTo>
                      <a:pt x="44" y="183"/>
                    </a:lnTo>
                    <a:lnTo>
                      <a:pt x="30" y="209"/>
                    </a:lnTo>
                    <a:lnTo>
                      <a:pt x="19" y="238"/>
                    </a:lnTo>
                    <a:lnTo>
                      <a:pt x="8" y="267"/>
                    </a:lnTo>
                    <a:lnTo>
                      <a:pt x="0" y="297"/>
                    </a:lnTo>
                    <a:lnTo>
                      <a:pt x="2" y="302"/>
                    </a:lnTo>
                    <a:lnTo>
                      <a:pt x="7" y="314"/>
                    </a:lnTo>
                    <a:lnTo>
                      <a:pt x="15" y="333"/>
                    </a:lnTo>
                    <a:lnTo>
                      <a:pt x="24" y="356"/>
                    </a:lnTo>
                    <a:lnTo>
                      <a:pt x="32" y="383"/>
                    </a:lnTo>
                    <a:lnTo>
                      <a:pt x="40" y="412"/>
                    </a:lnTo>
                    <a:lnTo>
                      <a:pt x="47" y="441"/>
                    </a:lnTo>
                    <a:lnTo>
                      <a:pt x="51" y="470"/>
                    </a:lnTo>
                    <a:lnTo>
                      <a:pt x="52" y="470"/>
                    </a:lnTo>
                    <a:lnTo>
                      <a:pt x="57" y="470"/>
                    </a:lnTo>
                    <a:lnTo>
                      <a:pt x="65" y="467"/>
                    </a:lnTo>
                    <a:lnTo>
                      <a:pt x="77" y="462"/>
                    </a:lnTo>
                    <a:lnTo>
                      <a:pt x="80" y="465"/>
                    </a:lnTo>
                    <a:lnTo>
                      <a:pt x="85" y="477"/>
                    </a:lnTo>
                    <a:lnTo>
                      <a:pt x="93" y="493"/>
                    </a:lnTo>
                    <a:lnTo>
                      <a:pt x="104" y="511"/>
                    </a:lnTo>
                    <a:lnTo>
                      <a:pt x="114" y="532"/>
                    </a:lnTo>
                    <a:lnTo>
                      <a:pt x="124" y="553"/>
                    </a:lnTo>
                    <a:lnTo>
                      <a:pt x="133" y="572"/>
                    </a:lnTo>
                    <a:lnTo>
                      <a:pt x="138" y="587"/>
                    </a:lnTo>
                    <a:lnTo>
                      <a:pt x="139" y="588"/>
                    </a:lnTo>
                    <a:lnTo>
                      <a:pt x="144" y="592"/>
                    </a:lnTo>
                    <a:lnTo>
                      <a:pt x="151" y="595"/>
                    </a:lnTo>
                    <a:lnTo>
                      <a:pt x="159" y="599"/>
                    </a:lnTo>
                    <a:lnTo>
                      <a:pt x="167" y="602"/>
                    </a:lnTo>
                    <a:lnTo>
                      <a:pt x="177" y="603"/>
                    </a:lnTo>
                    <a:lnTo>
                      <a:pt x="187" y="603"/>
                    </a:lnTo>
                    <a:lnTo>
                      <a:pt x="196" y="599"/>
                    </a:lnTo>
                    <a:lnTo>
                      <a:pt x="198" y="600"/>
                    </a:lnTo>
                    <a:lnTo>
                      <a:pt x="203" y="604"/>
                    </a:lnTo>
                    <a:lnTo>
                      <a:pt x="211" y="611"/>
                    </a:lnTo>
                    <a:lnTo>
                      <a:pt x="220" y="618"/>
                    </a:lnTo>
                    <a:lnTo>
                      <a:pt x="229" y="625"/>
                    </a:lnTo>
                    <a:lnTo>
                      <a:pt x="240" y="632"/>
                    </a:lnTo>
                    <a:lnTo>
                      <a:pt x="250" y="637"/>
                    </a:lnTo>
                    <a:lnTo>
                      <a:pt x="258" y="638"/>
                    </a:lnTo>
                    <a:lnTo>
                      <a:pt x="260" y="640"/>
                    </a:lnTo>
                    <a:lnTo>
                      <a:pt x="268" y="647"/>
                    </a:lnTo>
                    <a:lnTo>
                      <a:pt x="279" y="657"/>
                    </a:lnTo>
                    <a:lnTo>
                      <a:pt x="291" y="668"/>
                    </a:lnTo>
                    <a:lnTo>
                      <a:pt x="304" y="678"/>
                    </a:lnTo>
                    <a:lnTo>
                      <a:pt x="318" y="687"/>
                    </a:lnTo>
                    <a:lnTo>
                      <a:pt x="330" y="694"/>
                    </a:lnTo>
                    <a:lnTo>
                      <a:pt x="339" y="695"/>
                    </a:lnTo>
                    <a:lnTo>
                      <a:pt x="336" y="694"/>
                    </a:lnTo>
                    <a:lnTo>
                      <a:pt x="332" y="690"/>
                    </a:lnTo>
                    <a:lnTo>
                      <a:pt x="324" y="683"/>
                    </a:lnTo>
                    <a:lnTo>
                      <a:pt x="315" y="674"/>
                    </a:lnTo>
                    <a:lnTo>
                      <a:pt x="304" y="663"/>
                    </a:lnTo>
                    <a:lnTo>
                      <a:pt x="293" y="652"/>
                    </a:lnTo>
                    <a:lnTo>
                      <a:pt x="282" y="639"/>
                    </a:lnTo>
                    <a:lnTo>
                      <a:pt x="273" y="626"/>
                    </a:lnTo>
                    <a:lnTo>
                      <a:pt x="270" y="624"/>
                    </a:lnTo>
                    <a:lnTo>
                      <a:pt x="259" y="616"/>
                    </a:lnTo>
                    <a:lnTo>
                      <a:pt x="244" y="604"/>
                    </a:lnTo>
                    <a:lnTo>
                      <a:pt x="227" y="591"/>
                    </a:lnTo>
                    <a:lnTo>
                      <a:pt x="211" y="576"/>
                    </a:lnTo>
                    <a:lnTo>
                      <a:pt x="197" y="560"/>
                    </a:lnTo>
                    <a:lnTo>
                      <a:pt x="187" y="545"/>
                    </a:lnTo>
                    <a:lnTo>
                      <a:pt x="184" y="531"/>
                    </a:lnTo>
                    <a:lnTo>
                      <a:pt x="183" y="526"/>
                    </a:lnTo>
                    <a:lnTo>
                      <a:pt x="182" y="516"/>
                    </a:lnTo>
                    <a:lnTo>
                      <a:pt x="183" y="502"/>
                    </a:lnTo>
                    <a:lnTo>
                      <a:pt x="189" y="486"/>
                    </a:lnTo>
                    <a:lnTo>
                      <a:pt x="202" y="472"/>
                    </a:lnTo>
                    <a:lnTo>
                      <a:pt x="224" y="463"/>
                    </a:lnTo>
                    <a:lnTo>
                      <a:pt x="257" y="462"/>
                    </a:lnTo>
                    <a:lnTo>
                      <a:pt x="304" y="470"/>
                    </a:lnTo>
                    <a:lnTo>
                      <a:pt x="327" y="504"/>
                    </a:lnTo>
                    <a:lnTo>
                      <a:pt x="336" y="433"/>
                    </a:lnTo>
                    <a:lnTo>
                      <a:pt x="338" y="428"/>
                    </a:lnTo>
                    <a:lnTo>
                      <a:pt x="342" y="416"/>
                    </a:lnTo>
                    <a:lnTo>
                      <a:pt x="348" y="398"/>
                    </a:lnTo>
                    <a:lnTo>
                      <a:pt x="357" y="380"/>
                    </a:lnTo>
                    <a:lnTo>
                      <a:pt x="370" y="360"/>
                    </a:lnTo>
                    <a:lnTo>
                      <a:pt x="384" y="345"/>
                    </a:lnTo>
                    <a:lnTo>
                      <a:pt x="400" y="336"/>
                    </a:lnTo>
                    <a:lnTo>
                      <a:pt x="419" y="335"/>
                    </a:lnTo>
                    <a:lnTo>
                      <a:pt x="434" y="335"/>
                    </a:lnTo>
                    <a:lnTo>
                      <a:pt x="441" y="330"/>
                    </a:lnTo>
                    <a:lnTo>
                      <a:pt x="442" y="320"/>
                    </a:lnTo>
                    <a:lnTo>
                      <a:pt x="440" y="307"/>
                    </a:lnTo>
                    <a:lnTo>
                      <a:pt x="437" y="296"/>
                    </a:lnTo>
                    <a:lnTo>
                      <a:pt x="435" y="285"/>
                    </a:lnTo>
                    <a:lnTo>
                      <a:pt x="439" y="278"/>
                    </a:lnTo>
                    <a:lnTo>
                      <a:pt x="449" y="277"/>
                    </a:lnTo>
                    <a:lnTo>
                      <a:pt x="452" y="276"/>
                    </a:lnTo>
                    <a:lnTo>
                      <a:pt x="456" y="273"/>
                    </a:lnTo>
                    <a:lnTo>
                      <a:pt x="462" y="267"/>
                    </a:lnTo>
                    <a:lnTo>
                      <a:pt x="467" y="261"/>
                    </a:lnTo>
                    <a:lnTo>
                      <a:pt x="469" y="254"/>
                    </a:lnTo>
                    <a:lnTo>
                      <a:pt x="465" y="247"/>
                    </a:lnTo>
                    <a:lnTo>
                      <a:pt x="456" y="240"/>
                    </a:lnTo>
                    <a:lnTo>
                      <a:pt x="438" y="236"/>
                    </a:lnTo>
                    <a:lnTo>
                      <a:pt x="437" y="231"/>
                    </a:lnTo>
                    <a:lnTo>
                      <a:pt x="434" y="220"/>
                    </a:lnTo>
                    <a:lnTo>
                      <a:pt x="430" y="207"/>
                    </a:lnTo>
                    <a:lnTo>
                      <a:pt x="423" y="194"/>
                    </a:lnTo>
                    <a:lnTo>
                      <a:pt x="412" y="189"/>
                    </a:lnTo>
                    <a:lnTo>
                      <a:pt x="401" y="192"/>
                    </a:lnTo>
                    <a:lnTo>
                      <a:pt x="386" y="208"/>
                    </a:lnTo>
                    <a:lnTo>
                      <a:pt x="369" y="243"/>
                    </a:lnTo>
                    <a:lnTo>
                      <a:pt x="365" y="244"/>
                    </a:lnTo>
                    <a:lnTo>
                      <a:pt x="356" y="245"/>
                    </a:lnTo>
                    <a:lnTo>
                      <a:pt x="343" y="245"/>
                    </a:lnTo>
                    <a:lnTo>
                      <a:pt x="330" y="243"/>
                    </a:lnTo>
                    <a:lnTo>
                      <a:pt x="315" y="235"/>
                    </a:lnTo>
                    <a:lnTo>
                      <a:pt x="303" y="222"/>
                    </a:lnTo>
                    <a:lnTo>
                      <a:pt x="295" y="201"/>
                    </a:lnTo>
                    <a:lnTo>
                      <a:pt x="293" y="170"/>
                    </a:lnTo>
                    <a:lnTo>
                      <a:pt x="295" y="167"/>
                    </a:lnTo>
                    <a:lnTo>
                      <a:pt x="300" y="156"/>
                    </a:lnTo>
                    <a:lnTo>
                      <a:pt x="304" y="143"/>
                    </a:lnTo>
                    <a:lnTo>
                      <a:pt x="308" y="126"/>
                    </a:lnTo>
                    <a:lnTo>
                      <a:pt x="306" y="109"/>
                    </a:lnTo>
                    <a:lnTo>
                      <a:pt x="298" y="92"/>
                    </a:lnTo>
                    <a:lnTo>
                      <a:pt x="281" y="79"/>
                    </a:lnTo>
                    <a:lnTo>
                      <a:pt x="253" y="70"/>
                    </a:lnTo>
                    <a:lnTo>
                      <a:pt x="251" y="67"/>
                    </a:lnTo>
                    <a:lnTo>
                      <a:pt x="247" y="57"/>
                    </a:lnTo>
                    <a:lnTo>
                      <a:pt x="239" y="45"/>
                    </a:lnTo>
                    <a:lnTo>
                      <a:pt x="228" y="30"/>
                    </a:lnTo>
                    <a:lnTo>
                      <a:pt x="218" y="16"/>
                    </a:lnTo>
                    <a:lnTo>
                      <a:pt x="207" y="5"/>
                    </a:lnTo>
                    <a:lnTo>
                      <a:pt x="197" y="0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E549F8A-7BB2-4668-B73D-A8CD80DDD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929"/>
                <a:ext cx="474" cy="426"/>
              </a:xfrm>
              <a:custGeom>
                <a:avLst/>
                <a:gdLst>
                  <a:gd name="T0" fmla="*/ 51 w 401"/>
                  <a:gd name="T1" fmla="*/ 17 h 369"/>
                  <a:gd name="T2" fmla="*/ 37 w 401"/>
                  <a:gd name="T3" fmla="*/ 37 h 369"/>
                  <a:gd name="T4" fmla="*/ 19 w 401"/>
                  <a:gd name="T5" fmla="*/ 67 h 369"/>
                  <a:gd name="T6" fmla="*/ 4 w 401"/>
                  <a:gd name="T7" fmla="*/ 96 h 369"/>
                  <a:gd name="T8" fmla="*/ 1 w 401"/>
                  <a:gd name="T9" fmla="*/ 119 h 369"/>
                  <a:gd name="T10" fmla="*/ 11 w 401"/>
                  <a:gd name="T11" fmla="*/ 172 h 369"/>
                  <a:gd name="T12" fmla="*/ 19 w 401"/>
                  <a:gd name="T13" fmla="*/ 190 h 369"/>
                  <a:gd name="T14" fmla="*/ 19 w 401"/>
                  <a:gd name="T15" fmla="*/ 204 h 369"/>
                  <a:gd name="T16" fmla="*/ 26 w 401"/>
                  <a:gd name="T17" fmla="*/ 225 h 369"/>
                  <a:gd name="T18" fmla="*/ 45 w 401"/>
                  <a:gd name="T19" fmla="*/ 243 h 369"/>
                  <a:gd name="T20" fmla="*/ 64 w 401"/>
                  <a:gd name="T21" fmla="*/ 251 h 369"/>
                  <a:gd name="T22" fmla="*/ 75 w 401"/>
                  <a:gd name="T23" fmla="*/ 265 h 369"/>
                  <a:gd name="T24" fmla="*/ 92 w 401"/>
                  <a:gd name="T25" fmla="*/ 289 h 369"/>
                  <a:gd name="T26" fmla="*/ 103 w 401"/>
                  <a:gd name="T27" fmla="*/ 316 h 369"/>
                  <a:gd name="T28" fmla="*/ 106 w 401"/>
                  <a:gd name="T29" fmla="*/ 331 h 369"/>
                  <a:gd name="T30" fmla="*/ 127 w 401"/>
                  <a:gd name="T31" fmla="*/ 341 h 369"/>
                  <a:gd name="T32" fmla="*/ 166 w 401"/>
                  <a:gd name="T33" fmla="*/ 354 h 369"/>
                  <a:gd name="T34" fmla="*/ 227 w 401"/>
                  <a:gd name="T35" fmla="*/ 365 h 369"/>
                  <a:gd name="T36" fmla="*/ 266 w 401"/>
                  <a:gd name="T37" fmla="*/ 365 h 369"/>
                  <a:gd name="T38" fmla="*/ 272 w 401"/>
                  <a:gd name="T39" fmla="*/ 340 h 369"/>
                  <a:gd name="T40" fmla="*/ 287 w 401"/>
                  <a:gd name="T41" fmla="*/ 309 h 369"/>
                  <a:gd name="T42" fmla="*/ 313 w 401"/>
                  <a:gd name="T43" fmla="*/ 290 h 369"/>
                  <a:gd name="T44" fmla="*/ 334 w 401"/>
                  <a:gd name="T45" fmla="*/ 291 h 369"/>
                  <a:gd name="T46" fmla="*/ 343 w 401"/>
                  <a:gd name="T47" fmla="*/ 293 h 369"/>
                  <a:gd name="T48" fmla="*/ 354 w 401"/>
                  <a:gd name="T49" fmla="*/ 287 h 369"/>
                  <a:gd name="T50" fmla="*/ 358 w 401"/>
                  <a:gd name="T51" fmla="*/ 270 h 369"/>
                  <a:gd name="T52" fmla="*/ 361 w 401"/>
                  <a:gd name="T53" fmla="*/ 251 h 369"/>
                  <a:gd name="T54" fmla="*/ 384 w 401"/>
                  <a:gd name="T55" fmla="*/ 232 h 369"/>
                  <a:gd name="T56" fmla="*/ 401 w 401"/>
                  <a:gd name="T57" fmla="*/ 199 h 369"/>
                  <a:gd name="T58" fmla="*/ 383 w 401"/>
                  <a:gd name="T59" fmla="*/ 164 h 369"/>
                  <a:gd name="T60" fmla="*/ 350 w 401"/>
                  <a:gd name="T61" fmla="*/ 143 h 369"/>
                  <a:gd name="T62" fmla="*/ 339 w 401"/>
                  <a:gd name="T63" fmla="*/ 126 h 369"/>
                  <a:gd name="T64" fmla="*/ 318 w 401"/>
                  <a:gd name="T65" fmla="*/ 104 h 369"/>
                  <a:gd name="T66" fmla="*/ 287 w 401"/>
                  <a:gd name="T67" fmla="*/ 86 h 369"/>
                  <a:gd name="T68" fmla="*/ 267 w 401"/>
                  <a:gd name="T69" fmla="*/ 83 h 369"/>
                  <a:gd name="T70" fmla="*/ 257 w 401"/>
                  <a:gd name="T71" fmla="*/ 73 h 369"/>
                  <a:gd name="T72" fmla="*/ 239 w 401"/>
                  <a:gd name="T73" fmla="*/ 56 h 369"/>
                  <a:gd name="T74" fmla="*/ 213 w 401"/>
                  <a:gd name="T75" fmla="*/ 37 h 369"/>
                  <a:gd name="T76" fmla="*/ 182 w 401"/>
                  <a:gd name="T77" fmla="*/ 20 h 369"/>
                  <a:gd name="T78" fmla="*/ 148 w 401"/>
                  <a:gd name="T79" fmla="*/ 6 h 369"/>
                  <a:gd name="T80" fmla="*/ 111 w 401"/>
                  <a:gd name="T81" fmla="*/ 0 h 369"/>
                  <a:gd name="T82" fmla="*/ 72 w 401"/>
                  <a:gd name="T83" fmla="*/ 6 h 3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01"/>
                  <a:gd name="T127" fmla="*/ 0 h 369"/>
                  <a:gd name="T128" fmla="*/ 401 w 401"/>
                  <a:gd name="T129" fmla="*/ 369 h 3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01" h="369">
                    <a:moveTo>
                      <a:pt x="53" y="15"/>
                    </a:moveTo>
                    <a:lnTo>
                      <a:pt x="51" y="17"/>
                    </a:lnTo>
                    <a:lnTo>
                      <a:pt x="45" y="25"/>
                    </a:lnTo>
                    <a:lnTo>
                      <a:pt x="37" y="37"/>
                    </a:lnTo>
                    <a:lnTo>
                      <a:pt x="28" y="51"/>
                    </a:lnTo>
                    <a:lnTo>
                      <a:pt x="19" y="67"/>
                    </a:lnTo>
                    <a:lnTo>
                      <a:pt x="9" y="82"/>
                    </a:lnTo>
                    <a:lnTo>
                      <a:pt x="4" y="96"/>
                    </a:lnTo>
                    <a:lnTo>
                      <a:pt x="0" y="107"/>
                    </a:lnTo>
                    <a:lnTo>
                      <a:pt x="1" y="119"/>
                    </a:lnTo>
                    <a:lnTo>
                      <a:pt x="5" y="144"/>
                    </a:lnTo>
                    <a:lnTo>
                      <a:pt x="11" y="172"/>
                    </a:lnTo>
                    <a:lnTo>
                      <a:pt x="19" y="188"/>
                    </a:lnTo>
                    <a:lnTo>
                      <a:pt x="19" y="190"/>
                    </a:lnTo>
                    <a:lnTo>
                      <a:pt x="19" y="196"/>
                    </a:lnTo>
                    <a:lnTo>
                      <a:pt x="19" y="204"/>
                    </a:lnTo>
                    <a:lnTo>
                      <a:pt x="21" y="214"/>
                    </a:lnTo>
                    <a:lnTo>
                      <a:pt x="26" y="225"/>
                    </a:lnTo>
                    <a:lnTo>
                      <a:pt x="34" y="234"/>
                    </a:lnTo>
                    <a:lnTo>
                      <a:pt x="45" y="243"/>
                    </a:lnTo>
                    <a:lnTo>
                      <a:pt x="61" y="249"/>
                    </a:lnTo>
                    <a:lnTo>
                      <a:pt x="64" y="251"/>
                    </a:lnTo>
                    <a:lnTo>
                      <a:pt x="68" y="257"/>
                    </a:lnTo>
                    <a:lnTo>
                      <a:pt x="75" y="265"/>
                    </a:lnTo>
                    <a:lnTo>
                      <a:pt x="84" y="276"/>
                    </a:lnTo>
                    <a:lnTo>
                      <a:pt x="92" y="289"/>
                    </a:lnTo>
                    <a:lnTo>
                      <a:pt x="98" y="302"/>
                    </a:lnTo>
                    <a:lnTo>
                      <a:pt x="103" y="316"/>
                    </a:lnTo>
                    <a:lnTo>
                      <a:pt x="104" y="329"/>
                    </a:lnTo>
                    <a:lnTo>
                      <a:pt x="106" y="331"/>
                    </a:lnTo>
                    <a:lnTo>
                      <a:pt x="114" y="335"/>
                    </a:lnTo>
                    <a:lnTo>
                      <a:pt x="127" y="341"/>
                    </a:lnTo>
                    <a:lnTo>
                      <a:pt x="144" y="347"/>
                    </a:lnTo>
                    <a:lnTo>
                      <a:pt x="166" y="354"/>
                    </a:lnTo>
                    <a:lnTo>
                      <a:pt x="194" y="361"/>
                    </a:lnTo>
                    <a:lnTo>
                      <a:pt x="227" y="365"/>
                    </a:lnTo>
                    <a:lnTo>
                      <a:pt x="265" y="369"/>
                    </a:lnTo>
                    <a:lnTo>
                      <a:pt x="266" y="365"/>
                    </a:lnTo>
                    <a:lnTo>
                      <a:pt x="267" y="355"/>
                    </a:lnTo>
                    <a:lnTo>
                      <a:pt x="272" y="340"/>
                    </a:lnTo>
                    <a:lnTo>
                      <a:pt x="278" y="325"/>
                    </a:lnTo>
                    <a:lnTo>
                      <a:pt x="287" y="309"/>
                    </a:lnTo>
                    <a:lnTo>
                      <a:pt x="299" y="297"/>
                    </a:lnTo>
                    <a:lnTo>
                      <a:pt x="313" y="290"/>
                    </a:lnTo>
                    <a:lnTo>
                      <a:pt x="333" y="291"/>
                    </a:lnTo>
                    <a:lnTo>
                      <a:pt x="334" y="291"/>
                    </a:lnTo>
                    <a:lnTo>
                      <a:pt x="339" y="293"/>
                    </a:lnTo>
                    <a:lnTo>
                      <a:pt x="343" y="293"/>
                    </a:lnTo>
                    <a:lnTo>
                      <a:pt x="349" y="291"/>
                    </a:lnTo>
                    <a:lnTo>
                      <a:pt x="354" y="287"/>
                    </a:lnTo>
                    <a:lnTo>
                      <a:pt x="357" y="280"/>
                    </a:lnTo>
                    <a:lnTo>
                      <a:pt x="358" y="270"/>
                    </a:lnTo>
                    <a:lnTo>
                      <a:pt x="356" y="253"/>
                    </a:lnTo>
                    <a:lnTo>
                      <a:pt x="361" y="251"/>
                    </a:lnTo>
                    <a:lnTo>
                      <a:pt x="371" y="243"/>
                    </a:lnTo>
                    <a:lnTo>
                      <a:pt x="384" y="232"/>
                    </a:lnTo>
                    <a:lnTo>
                      <a:pt x="394" y="217"/>
                    </a:lnTo>
                    <a:lnTo>
                      <a:pt x="401" y="199"/>
                    </a:lnTo>
                    <a:lnTo>
                      <a:pt x="398" y="182"/>
                    </a:lnTo>
                    <a:lnTo>
                      <a:pt x="383" y="164"/>
                    </a:lnTo>
                    <a:lnTo>
                      <a:pt x="351" y="145"/>
                    </a:lnTo>
                    <a:lnTo>
                      <a:pt x="350" y="143"/>
                    </a:lnTo>
                    <a:lnTo>
                      <a:pt x="346" y="136"/>
                    </a:lnTo>
                    <a:lnTo>
                      <a:pt x="339" y="126"/>
                    </a:lnTo>
                    <a:lnTo>
                      <a:pt x="330" y="114"/>
                    </a:lnTo>
                    <a:lnTo>
                      <a:pt x="318" y="104"/>
                    </a:lnTo>
                    <a:lnTo>
                      <a:pt x="304" y="93"/>
                    </a:lnTo>
                    <a:lnTo>
                      <a:pt x="287" y="86"/>
                    </a:lnTo>
                    <a:lnTo>
                      <a:pt x="269" y="84"/>
                    </a:lnTo>
                    <a:lnTo>
                      <a:pt x="267" y="83"/>
                    </a:lnTo>
                    <a:lnTo>
                      <a:pt x="264" y="78"/>
                    </a:lnTo>
                    <a:lnTo>
                      <a:pt x="257" y="73"/>
                    </a:lnTo>
                    <a:lnTo>
                      <a:pt x="249" y="66"/>
                    </a:lnTo>
                    <a:lnTo>
                      <a:pt x="239" y="56"/>
                    </a:lnTo>
                    <a:lnTo>
                      <a:pt x="227" y="47"/>
                    </a:lnTo>
                    <a:lnTo>
                      <a:pt x="213" y="37"/>
                    </a:lnTo>
                    <a:lnTo>
                      <a:pt x="198" y="28"/>
                    </a:lnTo>
                    <a:lnTo>
                      <a:pt x="182" y="20"/>
                    </a:lnTo>
                    <a:lnTo>
                      <a:pt x="165" y="11"/>
                    </a:lnTo>
                    <a:lnTo>
                      <a:pt x="148" y="6"/>
                    </a:lnTo>
                    <a:lnTo>
                      <a:pt x="129" y="1"/>
                    </a:lnTo>
                    <a:lnTo>
                      <a:pt x="111" y="0"/>
                    </a:lnTo>
                    <a:lnTo>
                      <a:pt x="91" y="1"/>
                    </a:lnTo>
                    <a:lnTo>
                      <a:pt x="72" y="6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F2675EE6-E499-4B80-8C77-51EA4D9ED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1976"/>
                <a:ext cx="589" cy="928"/>
              </a:xfrm>
              <a:custGeom>
                <a:avLst/>
                <a:gdLst>
                  <a:gd name="T0" fmla="*/ 231 w 499"/>
                  <a:gd name="T1" fmla="*/ 304 h 801"/>
                  <a:gd name="T2" fmla="*/ 266 w 499"/>
                  <a:gd name="T3" fmla="*/ 273 h 801"/>
                  <a:gd name="T4" fmla="*/ 265 w 499"/>
                  <a:gd name="T5" fmla="*/ 261 h 801"/>
                  <a:gd name="T6" fmla="*/ 299 w 499"/>
                  <a:gd name="T7" fmla="*/ 206 h 801"/>
                  <a:gd name="T8" fmla="*/ 319 w 499"/>
                  <a:gd name="T9" fmla="*/ 229 h 801"/>
                  <a:gd name="T10" fmla="*/ 317 w 499"/>
                  <a:gd name="T11" fmla="*/ 261 h 801"/>
                  <a:gd name="T12" fmla="*/ 326 w 499"/>
                  <a:gd name="T13" fmla="*/ 281 h 801"/>
                  <a:gd name="T14" fmla="*/ 362 w 499"/>
                  <a:gd name="T15" fmla="*/ 306 h 801"/>
                  <a:gd name="T16" fmla="*/ 387 w 499"/>
                  <a:gd name="T17" fmla="*/ 358 h 801"/>
                  <a:gd name="T18" fmla="*/ 361 w 499"/>
                  <a:gd name="T19" fmla="*/ 391 h 801"/>
                  <a:gd name="T20" fmla="*/ 312 w 499"/>
                  <a:gd name="T21" fmla="*/ 414 h 801"/>
                  <a:gd name="T22" fmla="*/ 256 w 499"/>
                  <a:gd name="T23" fmla="*/ 429 h 801"/>
                  <a:gd name="T24" fmla="*/ 216 w 499"/>
                  <a:gd name="T25" fmla="*/ 436 h 801"/>
                  <a:gd name="T26" fmla="*/ 164 w 499"/>
                  <a:gd name="T27" fmla="*/ 495 h 801"/>
                  <a:gd name="T28" fmla="*/ 126 w 499"/>
                  <a:gd name="T29" fmla="*/ 615 h 801"/>
                  <a:gd name="T30" fmla="*/ 153 w 499"/>
                  <a:gd name="T31" fmla="*/ 697 h 801"/>
                  <a:gd name="T32" fmla="*/ 187 w 499"/>
                  <a:gd name="T33" fmla="*/ 762 h 801"/>
                  <a:gd name="T34" fmla="*/ 265 w 499"/>
                  <a:gd name="T35" fmla="*/ 761 h 801"/>
                  <a:gd name="T36" fmla="*/ 342 w 499"/>
                  <a:gd name="T37" fmla="*/ 732 h 801"/>
                  <a:gd name="T38" fmla="*/ 400 w 499"/>
                  <a:gd name="T39" fmla="*/ 744 h 801"/>
                  <a:gd name="T40" fmla="*/ 442 w 499"/>
                  <a:gd name="T41" fmla="*/ 788 h 801"/>
                  <a:gd name="T42" fmla="*/ 460 w 499"/>
                  <a:gd name="T43" fmla="*/ 782 h 801"/>
                  <a:gd name="T44" fmla="*/ 495 w 499"/>
                  <a:gd name="T45" fmla="*/ 627 h 801"/>
                  <a:gd name="T46" fmla="*/ 474 w 499"/>
                  <a:gd name="T47" fmla="*/ 391 h 801"/>
                  <a:gd name="T48" fmla="*/ 387 w 499"/>
                  <a:gd name="T49" fmla="*/ 230 h 801"/>
                  <a:gd name="T50" fmla="*/ 298 w 499"/>
                  <a:gd name="T51" fmla="*/ 138 h 801"/>
                  <a:gd name="T52" fmla="*/ 208 w 499"/>
                  <a:gd name="T53" fmla="*/ 70 h 801"/>
                  <a:gd name="T54" fmla="*/ 132 w 499"/>
                  <a:gd name="T55" fmla="*/ 26 h 801"/>
                  <a:gd name="T56" fmla="*/ 83 w 499"/>
                  <a:gd name="T57" fmla="*/ 4 h 801"/>
                  <a:gd name="T58" fmla="*/ 81 w 499"/>
                  <a:gd name="T59" fmla="*/ 33 h 801"/>
                  <a:gd name="T60" fmla="*/ 72 w 499"/>
                  <a:gd name="T61" fmla="*/ 96 h 801"/>
                  <a:gd name="T62" fmla="*/ 59 w 499"/>
                  <a:gd name="T63" fmla="*/ 70 h 801"/>
                  <a:gd name="T64" fmla="*/ 39 w 499"/>
                  <a:gd name="T65" fmla="*/ 51 h 801"/>
                  <a:gd name="T66" fmla="*/ 1 w 499"/>
                  <a:gd name="T67" fmla="*/ 74 h 801"/>
                  <a:gd name="T68" fmla="*/ 21 w 499"/>
                  <a:gd name="T69" fmla="*/ 125 h 801"/>
                  <a:gd name="T70" fmla="*/ 61 w 499"/>
                  <a:gd name="T71" fmla="*/ 162 h 801"/>
                  <a:gd name="T72" fmla="*/ 97 w 499"/>
                  <a:gd name="T73" fmla="*/ 153 h 801"/>
                  <a:gd name="T74" fmla="*/ 115 w 499"/>
                  <a:gd name="T75" fmla="*/ 185 h 801"/>
                  <a:gd name="T76" fmla="*/ 115 w 499"/>
                  <a:gd name="T77" fmla="*/ 212 h 801"/>
                  <a:gd name="T78" fmla="*/ 92 w 499"/>
                  <a:gd name="T79" fmla="*/ 237 h 801"/>
                  <a:gd name="T80" fmla="*/ 91 w 499"/>
                  <a:gd name="T81" fmla="*/ 289 h 801"/>
                  <a:gd name="T82" fmla="*/ 89 w 499"/>
                  <a:gd name="T83" fmla="*/ 304 h 801"/>
                  <a:gd name="T84" fmla="*/ 69 w 499"/>
                  <a:gd name="T85" fmla="*/ 311 h 801"/>
                  <a:gd name="T86" fmla="*/ 65 w 499"/>
                  <a:gd name="T87" fmla="*/ 338 h 801"/>
                  <a:gd name="T88" fmla="*/ 99 w 499"/>
                  <a:gd name="T89" fmla="*/ 381 h 801"/>
                  <a:gd name="T90" fmla="*/ 102 w 499"/>
                  <a:gd name="T91" fmla="*/ 407 h 801"/>
                  <a:gd name="T92" fmla="*/ 88 w 499"/>
                  <a:gd name="T93" fmla="*/ 426 h 801"/>
                  <a:gd name="T94" fmla="*/ 97 w 499"/>
                  <a:gd name="T95" fmla="*/ 439 h 801"/>
                  <a:gd name="T96" fmla="*/ 114 w 499"/>
                  <a:gd name="T97" fmla="*/ 422 h 801"/>
                  <a:gd name="T98" fmla="*/ 124 w 499"/>
                  <a:gd name="T99" fmla="*/ 356 h 801"/>
                  <a:gd name="T100" fmla="*/ 136 w 499"/>
                  <a:gd name="T101" fmla="*/ 346 h 801"/>
                  <a:gd name="T102" fmla="*/ 153 w 499"/>
                  <a:gd name="T103" fmla="*/ 336 h 8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9"/>
                  <a:gd name="T157" fmla="*/ 0 h 801"/>
                  <a:gd name="T158" fmla="*/ 499 w 499"/>
                  <a:gd name="T159" fmla="*/ 801 h 80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9" h="801">
                    <a:moveTo>
                      <a:pt x="157" y="334"/>
                    </a:moveTo>
                    <a:lnTo>
                      <a:pt x="201" y="318"/>
                    </a:lnTo>
                    <a:lnTo>
                      <a:pt x="231" y="304"/>
                    </a:lnTo>
                    <a:lnTo>
                      <a:pt x="251" y="291"/>
                    </a:lnTo>
                    <a:lnTo>
                      <a:pt x="261" y="281"/>
                    </a:lnTo>
                    <a:lnTo>
                      <a:pt x="266" y="273"/>
                    </a:lnTo>
                    <a:lnTo>
                      <a:pt x="267" y="266"/>
                    </a:lnTo>
                    <a:lnTo>
                      <a:pt x="266" y="262"/>
                    </a:lnTo>
                    <a:lnTo>
                      <a:pt x="265" y="261"/>
                    </a:lnTo>
                    <a:lnTo>
                      <a:pt x="278" y="228"/>
                    </a:lnTo>
                    <a:lnTo>
                      <a:pt x="290" y="210"/>
                    </a:lnTo>
                    <a:lnTo>
                      <a:pt x="299" y="206"/>
                    </a:lnTo>
                    <a:lnTo>
                      <a:pt x="307" y="209"/>
                    </a:lnTo>
                    <a:lnTo>
                      <a:pt x="314" y="218"/>
                    </a:lnTo>
                    <a:lnTo>
                      <a:pt x="319" y="229"/>
                    </a:lnTo>
                    <a:lnTo>
                      <a:pt x="321" y="238"/>
                    </a:lnTo>
                    <a:lnTo>
                      <a:pt x="322" y="242"/>
                    </a:lnTo>
                    <a:lnTo>
                      <a:pt x="317" y="261"/>
                    </a:lnTo>
                    <a:lnTo>
                      <a:pt x="316" y="271"/>
                    </a:lnTo>
                    <a:lnTo>
                      <a:pt x="319" y="277"/>
                    </a:lnTo>
                    <a:lnTo>
                      <a:pt x="326" y="281"/>
                    </a:lnTo>
                    <a:lnTo>
                      <a:pt x="335" y="284"/>
                    </a:lnTo>
                    <a:lnTo>
                      <a:pt x="347" y="291"/>
                    </a:lnTo>
                    <a:lnTo>
                      <a:pt x="362" y="306"/>
                    </a:lnTo>
                    <a:lnTo>
                      <a:pt x="380" y="330"/>
                    </a:lnTo>
                    <a:lnTo>
                      <a:pt x="385" y="345"/>
                    </a:lnTo>
                    <a:lnTo>
                      <a:pt x="387" y="358"/>
                    </a:lnTo>
                    <a:lnTo>
                      <a:pt x="382" y="371"/>
                    </a:lnTo>
                    <a:lnTo>
                      <a:pt x="374" y="381"/>
                    </a:lnTo>
                    <a:lnTo>
                      <a:pt x="361" y="391"/>
                    </a:lnTo>
                    <a:lnTo>
                      <a:pt x="346" y="399"/>
                    </a:lnTo>
                    <a:lnTo>
                      <a:pt x="330" y="407"/>
                    </a:lnTo>
                    <a:lnTo>
                      <a:pt x="312" y="414"/>
                    </a:lnTo>
                    <a:lnTo>
                      <a:pt x="293" y="420"/>
                    </a:lnTo>
                    <a:lnTo>
                      <a:pt x="275" y="425"/>
                    </a:lnTo>
                    <a:lnTo>
                      <a:pt x="256" y="429"/>
                    </a:lnTo>
                    <a:lnTo>
                      <a:pt x="240" y="432"/>
                    </a:lnTo>
                    <a:lnTo>
                      <a:pt x="228" y="434"/>
                    </a:lnTo>
                    <a:lnTo>
                      <a:pt x="216" y="436"/>
                    </a:lnTo>
                    <a:lnTo>
                      <a:pt x="209" y="437"/>
                    </a:lnTo>
                    <a:lnTo>
                      <a:pt x="207" y="437"/>
                    </a:lnTo>
                    <a:lnTo>
                      <a:pt x="164" y="495"/>
                    </a:lnTo>
                    <a:lnTo>
                      <a:pt x="139" y="542"/>
                    </a:lnTo>
                    <a:lnTo>
                      <a:pt x="127" y="581"/>
                    </a:lnTo>
                    <a:lnTo>
                      <a:pt x="126" y="615"/>
                    </a:lnTo>
                    <a:lnTo>
                      <a:pt x="132" y="644"/>
                    </a:lnTo>
                    <a:lnTo>
                      <a:pt x="142" y="670"/>
                    </a:lnTo>
                    <a:lnTo>
                      <a:pt x="153" y="697"/>
                    </a:lnTo>
                    <a:lnTo>
                      <a:pt x="161" y="724"/>
                    </a:lnTo>
                    <a:lnTo>
                      <a:pt x="171" y="748"/>
                    </a:lnTo>
                    <a:lnTo>
                      <a:pt x="187" y="762"/>
                    </a:lnTo>
                    <a:lnTo>
                      <a:pt x="210" y="768"/>
                    </a:lnTo>
                    <a:lnTo>
                      <a:pt x="237" y="767"/>
                    </a:lnTo>
                    <a:lnTo>
                      <a:pt x="265" y="761"/>
                    </a:lnTo>
                    <a:lnTo>
                      <a:pt x="292" y="752"/>
                    </a:lnTo>
                    <a:lnTo>
                      <a:pt x="319" y="741"/>
                    </a:lnTo>
                    <a:lnTo>
                      <a:pt x="342" y="732"/>
                    </a:lnTo>
                    <a:lnTo>
                      <a:pt x="361" y="729"/>
                    </a:lnTo>
                    <a:lnTo>
                      <a:pt x="381" y="733"/>
                    </a:lnTo>
                    <a:lnTo>
                      <a:pt x="400" y="744"/>
                    </a:lnTo>
                    <a:lnTo>
                      <a:pt x="417" y="758"/>
                    </a:lnTo>
                    <a:lnTo>
                      <a:pt x="432" y="774"/>
                    </a:lnTo>
                    <a:lnTo>
                      <a:pt x="442" y="788"/>
                    </a:lnTo>
                    <a:lnTo>
                      <a:pt x="450" y="798"/>
                    </a:lnTo>
                    <a:lnTo>
                      <a:pt x="452" y="801"/>
                    </a:lnTo>
                    <a:lnTo>
                      <a:pt x="460" y="782"/>
                    </a:lnTo>
                    <a:lnTo>
                      <a:pt x="472" y="744"/>
                    </a:lnTo>
                    <a:lnTo>
                      <a:pt x="484" y="692"/>
                    </a:lnTo>
                    <a:lnTo>
                      <a:pt x="495" y="627"/>
                    </a:lnTo>
                    <a:lnTo>
                      <a:pt x="499" y="554"/>
                    </a:lnTo>
                    <a:lnTo>
                      <a:pt x="494" y="474"/>
                    </a:lnTo>
                    <a:lnTo>
                      <a:pt x="474" y="391"/>
                    </a:lnTo>
                    <a:lnTo>
                      <a:pt x="437" y="307"/>
                    </a:lnTo>
                    <a:lnTo>
                      <a:pt x="413" y="267"/>
                    </a:lnTo>
                    <a:lnTo>
                      <a:pt x="387" y="230"/>
                    </a:lnTo>
                    <a:lnTo>
                      <a:pt x="358" y="197"/>
                    </a:lnTo>
                    <a:lnTo>
                      <a:pt x="328" y="165"/>
                    </a:lnTo>
                    <a:lnTo>
                      <a:pt x="298" y="138"/>
                    </a:lnTo>
                    <a:lnTo>
                      <a:pt x="268" y="112"/>
                    </a:lnTo>
                    <a:lnTo>
                      <a:pt x="238" y="89"/>
                    </a:lnTo>
                    <a:lnTo>
                      <a:pt x="208" y="70"/>
                    </a:lnTo>
                    <a:lnTo>
                      <a:pt x="180" y="53"/>
                    </a:lnTo>
                    <a:lnTo>
                      <a:pt x="155" y="39"/>
                    </a:lnTo>
                    <a:lnTo>
                      <a:pt x="132" y="26"/>
                    </a:lnTo>
                    <a:lnTo>
                      <a:pt x="111" y="17"/>
                    </a:lnTo>
                    <a:lnTo>
                      <a:pt x="95" y="9"/>
                    </a:lnTo>
                    <a:lnTo>
                      <a:pt x="83" y="4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81" y="33"/>
                    </a:lnTo>
                    <a:lnTo>
                      <a:pt x="81" y="64"/>
                    </a:lnTo>
                    <a:lnTo>
                      <a:pt x="76" y="87"/>
                    </a:lnTo>
                    <a:lnTo>
                      <a:pt x="72" y="96"/>
                    </a:lnTo>
                    <a:lnTo>
                      <a:pt x="68" y="89"/>
                    </a:lnTo>
                    <a:lnTo>
                      <a:pt x="64" y="80"/>
                    </a:lnTo>
                    <a:lnTo>
                      <a:pt x="59" y="70"/>
                    </a:lnTo>
                    <a:lnTo>
                      <a:pt x="55" y="62"/>
                    </a:lnTo>
                    <a:lnTo>
                      <a:pt x="48" y="55"/>
                    </a:lnTo>
                    <a:lnTo>
                      <a:pt x="39" y="51"/>
                    </a:lnTo>
                    <a:lnTo>
                      <a:pt x="26" y="54"/>
                    </a:lnTo>
                    <a:lnTo>
                      <a:pt x="11" y="62"/>
                    </a:lnTo>
                    <a:lnTo>
                      <a:pt x="1" y="74"/>
                    </a:lnTo>
                    <a:lnTo>
                      <a:pt x="0" y="91"/>
                    </a:lnTo>
                    <a:lnTo>
                      <a:pt x="8" y="108"/>
                    </a:lnTo>
                    <a:lnTo>
                      <a:pt x="21" y="125"/>
                    </a:lnTo>
                    <a:lnTo>
                      <a:pt x="36" y="140"/>
                    </a:lnTo>
                    <a:lnTo>
                      <a:pt x="50" y="154"/>
                    </a:lnTo>
                    <a:lnTo>
                      <a:pt x="61" y="162"/>
                    </a:lnTo>
                    <a:lnTo>
                      <a:pt x="65" y="165"/>
                    </a:lnTo>
                    <a:lnTo>
                      <a:pt x="84" y="154"/>
                    </a:lnTo>
                    <a:lnTo>
                      <a:pt x="97" y="153"/>
                    </a:lnTo>
                    <a:lnTo>
                      <a:pt x="107" y="160"/>
                    </a:lnTo>
                    <a:lnTo>
                      <a:pt x="111" y="171"/>
                    </a:lnTo>
                    <a:lnTo>
                      <a:pt x="115" y="185"/>
                    </a:lnTo>
                    <a:lnTo>
                      <a:pt x="115" y="198"/>
                    </a:lnTo>
                    <a:lnTo>
                      <a:pt x="115" y="208"/>
                    </a:lnTo>
                    <a:lnTo>
                      <a:pt x="115" y="212"/>
                    </a:lnTo>
                    <a:lnTo>
                      <a:pt x="104" y="213"/>
                    </a:lnTo>
                    <a:lnTo>
                      <a:pt x="96" y="223"/>
                    </a:lnTo>
                    <a:lnTo>
                      <a:pt x="92" y="237"/>
                    </a:lnTo>
                    <a:lnTo>
                      <a:pt x="91" y="254"/>
                    </a:lnTo>
                    <a:lnTo>
                      <a:pt x="89" y="273"/>
                    </a:lnTo>
                    <a:lnTo>
                      <a:pt x="91" y="289"/>
                    </a:lnTo>
                    <a:lnTo>
                      <a:pt x="92" y="299"/>
                    </a:lnTo>
                    <a:lnTo>
                      <a:pt x="92" y="304"/>
                    </a:lnTo>
                    <a:lnTo>
                      <a:pt x="89" y="304"/>
                    </a:lnTo>
                    <a:lnTo>
                      <a:pt x="84" y="305"/>
                    </a:lnTo>
                    <a:lnTo>
                      <a:pt x="76" y="307"/>
                    </a:lnTo>
                    <a:lnTo>
                      <a:pt x="69" y="311"/>
                    </a:lnTo>
                    <a:lnTo>
                      <a:pt x="63" y="318"/>
                    </a:lnTo>
                    <a:lnTo>
                      <a:pt x="61" y="326"/>
                    </a:lnTo>
                    <a:lnTo>
                      <a:pt x="65" y="338"/>
                    </a:lnTo>
                    <a:lnTo>
                      <a:pt x="77" y="353"/>
                    </a:lnTo>
                    <a:lnTo>
                      <a:pt x="89" y="369"/>
                    </a:lnTo>
                    <a:lnTo>
                      <a:pt x="99" y="381"/>
                    </a:lnTo>
                    <a:lnTo>
                      <a:pt x="102" y="391"/>
                    </a:lnTo>
                    <a:lnTo>
                      <a:pt x="103" y="399"/>
                    </a:lnTo>
                    <a:lnTo>
                      <a:pt x="102" y="407"/>
                    </a:lnTo>
                    <a:lnTo>
                      <a:pt x="99" y="413"/>
                    </a:lnTo>
                    <a:lnTo>
                      <a:pt x="94" y="419"/>
                    </a:lnTo>
                    <a:lnTo>
                      <a:pt x="88" y="426"/>
                    </a:lnTo>
                    <a:lnTo>
                      <a:pt x="89" y="428"/>
                    </a:lnTo>
                    <a:lnTo>
                      <a:pt x="93" y="434"/>
                    </a:lnTo>
                    <a:lnTo>
                      <a:pt x="97" y="439"/>
                    </a:lnTo>
                    <a:lnTo>
                      <a:pt x="102" y="441"/>
                    </a:lnTo>
                    <a:lnTo>
                      <a:pt x="108" y="436"/>
                    </a:lnTo>
                    <a:lnTo>
                      <a:pt x="114" y="422"/>
                    </a:lnTo>
                    <a:lnTo>
                      <a:pt x="119" y="397"/>
                    </a:lnTo>
                    <a:lnTo>
                      <a:pt x="123" y="357"/>
                    </a:lnTo>
                    <a:lnTo>
                      <a:pt x="124" y="356"/>
                    </a:lnTo>
                    <a:lnTo>
                      <a:pt x="126" y="353"/>
                    </a:lnTo>
                    <a:lnTo>
                      <a:pt x="131" y="351"/>
                    </a:lnTo>
                    <a:lnTo>
                      <a:pt x="136" y="346"/>
                    </a:lnTo>
                    <a:lnTo>
                      <a:pt x="141" y="343"/>
                    </a:lnTo>
                    <a:lnTo>
                      <a:pt x="147" y="339"/>
                    </a:lnTo>
                    <a:lnTo>
                      <a:pt x="153" y="336"/>
                    </a:lnTo>
                    <a:lnTo>
                      <a:pt x="157" y="33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3246A808-B943-408E-89D7-927E70575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055"/>
                <a:ext cx="109" cy="222"/>
              </a:xfrm>
              <a:custGeom>
                <a:avLst/>
                <a:gdLst>
                  <a:gd name="T0" fmla="*/ 63 w 91"/>
                  <a:gd name="T1" fmla="*/ 1 h 192"/>
                  <a:gd name="T2" fmla="*/ 60 w 91"/>
                  <a:gd name="T3" fmla="*/ 0 h 192"/>
                  <a:gd name="T4" fmla="*/ 51 w 91"/>
                  <a:gd name="T5" fmla="*/ 0 h 192"/>
                  <a:gd name="T6" fmla="*/ 39 w 91"/>
                  <a:gd name="T7" fmla="*/ 0 h 192"/>
                  <a:gd name="T8" fmla="*/ 26 w 91"/>
                  <a:gd name="T9" fmla="*/ 4 h 192"/>
                  <a:gd name="T10" fmla="*/ 13 w 91"/>
                  <a:gd name="T11" fmla="*/ 12 h 192"/>
                  <a:gd name="T12" fmla="*/ 4 w 91"/>
                  <a:gd name="T13" fmla="*/ 27 h 192"/>
                  <a:gd name="T14" fmla="*/ 0 w 91"/>
                  <a:gd name="T15" fmla="*/ 49 h 192"/>
                  <a:gd name="T16" fmla="*/ 1 w 91"/>
                  <a:gd name="T17" fmla="*/ 81 h 192"/>
                  <a:gd name="T18" fmla="*/ 2 w 91"/>
                  <a:gd name="T19" fmla="*/ 84 h 192"/>
                  <a:gd name="T20" fmla="*/ 4 w 91"/>
                  <a:gd name="T21" fmla="*/ 89 h 192"/>
                  <a:gd name="T22" fmla="*/ 10 w 91"/>
                  <a:gd name="T23" fmla="*/ 97 h 192"/>
                  <a:gd name="T24" fmla="*/ 16 w 91"/>
                  <a:gd name="T25" fmla="*/ 106 h 192"/>
                  <a:gd name="T26" fmla="*/ 24 w 91"/>
                  <a:gd name="T27" fmla="*/ 115 h 192"/>
                  <a:gd name="T28" fmla="*/ 34 w 91"/>
                  <a:gd name="T29" fmla="*/ 123 h 192"/>
                  <a:gd name="T30" fmla="*/ 45 w 91"/>
                  <a:gd name="T31" fmla="*/ 129 h 192"/>
                  <a:gd name="T32" fmla="*/ 57 w 91"/>
                  <a:gd name="T33" fmla="*/ 131 h 192"/>
                  <a:gd name="T34" fmla="*/ 58 w 91"/>
                  <a:gd name="T35" fmla="*/ 154 h 192"/>
                  <a:gd name="T36" fmla="*/ 64 w 91"/>
                  <a:gd name="T37" fmla="*/ 191 h 192"/>
                  <a:gd name="T38" fmla="*/ 75 w 91"/>
                  <a:gd name="T39" fmla="*/ 192 h 192"/>
                  <a:gd name="T40" fmla="*/ 89 w 91"/>
                  <a:gd name="T41" fmla="*/ 109 h 192"/>
                  <a:gd name="T42" fmla="*/ 89 w 91"/>
                  <a:gd name="T43" fmla="*/ 106 h 192"/>
                  <a:gd name="T44" fmla="*/ 91 w 91"/>
                  <a:gd name="T45" fmla="*/ 97 h 192"/>
                  <a:gd name="T46" fmla="*/ 91 w 91"/>
                  <a:gd name="T47" fmla="*/ 85 h 192"/>
                  <a:gd name="T48" fmla="*/ 89 w 91"/>
                  <a:gd name="T49" fmla="*/ 70 h 192"/>
                  <a:gd name="T50" fmla="*/ 86 w 91"/>
                  <a:gd name="T51" fmla="*/ 53 h 192"/>
                  <a:gd name="T52" fmla="*/ 81 w 91"/>
                  <a:gd name="T53" fmla="*/ 34 h 192"/>
                  <a:gd name="T54" fmla="*/ 75 w 91"/>
                  <a:gd name="T55" fmla="*/ 17 h 192"/>
                  <a:gd name="T56" fmla="*/ 63 w 91"/>
                  <a:gd name="T57" fmla="*/ 1 h 1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1"/>
                  <a:gd name="T88" fmla="*/ 0 h 192"/>
                  <a:gd name="T89" fmla="*/ 91 w 91"/>
                  <a:gd name="T90" fmla="*/ 192 h 1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1" h="192">
                    <a:moveTo>
                      <a:pt x="63" y="1"/>
                    </a:moveTo>
                    <a:lnTo>
                      <a:pt x="60" y="0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26" y="4"/>
                    </a:lnTo>
                    <a:lnTo>
                      <a:pt x="13" y="12"/>
                    </a:lnTo>
                    <a:lnTo>
                      <a:pt x="4" y="27"/>
                    </a:lnTo>
                    <a:lnTo>
                      <a:pt x="0" y="49"/>
                    </a:lnTo>
                    <a:lnTo>
                      <a:pt x="1" y="81"/>
                    </a:lnTo>
                    <a:lnTo>
                      <a:pt x="2" y="84"/>
                    </a:lnTo>
                    <a:lnTo>
                      <a:pt x="4" y="89"/>
                    </a:lnTo>
                    <a:lnTo>
                      <a:pt x="10" y="97"/>
                    </a:lnTo>
                    <a:lnTo>
                      <a:pt x="16" y="106"/>
                    </a:lnTo>
                    <a:lnTo>
                      <a:pt x="24" y="115"/>
                    </a:lnTo>
                    <a:lnTo>
                      <a:pt x="34" y="123"/>
                    </a:lnTo>
                    <a:lnTo>
                      <a:pt x="45" y="129"/>
                    </a:lnTo>
                    <a:lnTo>
                      <a:pt x="57" y="131"/>
                    </a:lnTo>
                    <a:lnTo>
                      <a:pt x="58" y="154"/>
                    </a:lnTo>
                    <a:lnTo>
                      <a:pt x="64" y="191"/>
                    </a:lnTo>
                    <a:lnTo>
                      <a:pt x="75" y="192"/>
                    </a:lnTo>
                    <a:lnTo>
                      <a:pt x="89" y="109"/>
                    </a:lnTo>
                    <a:lnTo>
                      <a:pt x="89" y="106"/>
                    </a:lnTo>
                    <a:lnTo>
                      <a:pt x="91" y="97"/>
                    </a:lnTo>
                    <a:lnTo>
                      <a:pt x="91" y="85"/>
                    </a:lnTo>
                    <a:lnTo>
                      <a:pt x="89" y="70"/>
                    </a:lnTo>
                    <a:lnTo>
                      <a:pt x="86" y="53"/>
                    </a:lnTo>
                    <a:lnTo>
                      <a:pt x="81" y="34"/>
                    </a:lnTo>
                    <a:lnTo>
                      <a:pt x="75" y="17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48F4CF44-9F5C-47DD-AA7F-8D01D800C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039"/>
                <a:ext cx="29" cy="67"/>
              </a:xfrm>
              <a:custGeom>
                <a:avLst/>
                <a:gdLst>
                  <a:gd name="T0" fmla="*/ 20 w 24"/>
                  <a:gd name="T1" fmla="*/ 0 h 57"/>
                  <a:gd name="T2" fmla="*/ 17 w 24"/>
                  <a:gd name="T3" fmla="*/ 1 h 57"/>
                  <a:gd name="T4" fmla="*/ 9 w 24"/>
                  <a:gd name="T5" fmla="*/ 4 h 57"/>
                  <a:gd name="T6" fmla="*/ 2 w 24"/>
                  <a:gd name="T7" fmla="*/ 12 h 57"/>
                  <a:gd name="T8" fmla="*/ 1 w 24"/>
                  <a:gd name="T9" fmla="*/ 26 h 57"/>
                  <a:gd name="T10" fmla="*/ 1 w 24"/>
                  <a:gd name="T11" fmla="*/ 40 h 57"/>
                  <a:gd name="T12" fmla="*/ 0 w 24"/>
                  <a:gd name="T13" fmla="*/ 47 h 57"/>
                  <a:gd name="T14" fmla="*/ 1 w 24"/>
                  <a:gd name="T15" fmla="*/ 53 h 57"/>
                  <a:gd name="T16" fmla="*/ 12 w 24"/>
                  <a:gd name="T17" fmla="*/ 57 h 57"/>
                  <a:gd name="T18" fmla="*/ 23 w 24"/>
                  <a:gd name="T19" fmla="*/ 56 h 57"/>
                  <a:gd name="T20" fmla="*/ 24 w 24"/>
                  <a:gd name="T21" fmla="*/ 44 h 57"/>
                  <a:gd name="T22" fmla="*/ 20 w 24"/>
                  <a:gd name="T23" fmla="*/ 23 h 57"/>
                  <a:gd name="T24" fmla="*/ 20 w 24"/>
                  <a:gd name="T25" fmla="*/ 0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57"/>
                  <a:gd name="T41" fmla="*/ 24 w 24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57">
                    <a:moveTo>
                      <a:pt x="20" y="0"/>
                    </a:moveTo>
                    <a:lnTo>
                      <a:pt x="17" y="1"/>
                    </a:lnTo>
                    <a:lnTo>
                      <a:pt x="9" y="4"/>
                    </a:lnTo>
                    <a:lnTo>
                      <a:pt x="2" y="12"/>
                    </a:lnTo>
                    <a:lnTo>
                      <a:pt x="1" y="26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1" y="53"/>
                    </a:lnTo>
                    <a:lnTo>
                      <a:pt x="12" y="57"/>
                    </a:lnTo>
                    <a:lnTo>
                      <a:pt x="23" y="56"/>
                    </a:lnTo>
                    <a:lnTo>
                      <a:pt x="24" y="44"/>
                    </a:lnTo>
                    <a:lnTo>
                      <a:pt x="20" y="2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EFF310B8-B444-4830-B169-3DE2993EE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216"/>
                <a:ext cx="54" cy="67"/>
              </a:xfrm>
              <a:custGeom>
                <a:avLst/>
                <a:gdLst>
                  <a:gd name="T0" fmla="*/ 2 w 46"/>
                  <a:gd name="T1" fmla="*/ 0 h 58"/>
                  <a:gd name="T2" fmla="*/ 4 w 46"/>
                  <a:gd name="T3" fmla="*/ 1 h 58"/>
                  <a:gd name="T4" fmla="*/ 12 w 46"/>
                  <a:gd name="T5" fmla="*/ 5 h 58"/>
                  <a:gd name="T6" fmla="*/ 21 w 46"/>
                  <a:gd name="T7" fmla="*/ 10 h 58"/>
                  <a:gd name="T8" fmla="*/ 32 w 46"/>
                  <a:gd name="T9" fmla="*/ 17 h 58"/>
                  <a:gd name="T10" fmla="*/ 40 w 46"/>
                  <a:gd name="T11" fmla="*/ 25 h 58"/>
                  <a:gd name="T12" fmla="*/ 46 w 46"/>
                  <a:gd name="T13" fmla="*/ 35 h 58"/>
                  <a:gd name="T14" fmla="*/ 46 w 46"/>
                  <a:gd name="T15" fmla="*/ 43 h 58"/>
                  <a:gd name="T16" fmla="*/ 40 w 46"/>
                  <a:gd name="T17" fmla="*/ 51 h 58"/>
                  <a:gd name="T18" fmla="*/ 27 w 46"/>
                  <a:gd name="T19" fmla="*/ 58 h 58"/>
                  <a:gd name="T20" fmla="*/ 18 w 46"/>
                  <a:gd name="T21" fmla="*/ 58 h 58"/>
                  <a:gd name="T22" fmla="*/ 10 w 46"/>
                  <a:gd name="T23" fmla="*/ 53 h 58"/>
                  <a:gd name="T24" fmla="*/ 4 w 46"/>
                  <a:gd name="T25" fmla="*/ 44 h 58"/>
                  <a:gd name="T26" fmla="*/ 1 w 46"/>
                  <a:gd name="T27" fmla="*/ 33 h 58"/>
                  <a:gd name="T28" fmla="*/ 0 w 46"/>
                  <a:gd name="T29" fmla="*/ 22 h 58"/>
                  <a:gd name="T30" fmla="*/ 0 w 46"/>
                  <a:gd name="T31" fmla="*/ 10 h 58"/>
                  <a:gd name="T32" fmla="*/ 2 w 46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8"/>
                  <a:gd name="T53" fmla="*/ 46 w 4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8">
                    <a:moveTo>
                      <a:pt x="2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1" y="10"/>
                    </a:lnTo>
                    <a:lnTo>
                      <a:pt x="32" y="17"/>
                    </a:lnTo>
                    <a:lnTo>
                      <a:pt x="40" y="25"/>
                    </a:lnTo>
                    <a:lnTo>
                      <a:pt x="46" y="35"/>
                    </a:lnTo>
                    <a:lnTo>
                      <a:pt x="46" y="43"/>
                    </a:lnTo>
                    <a:lnTo>
                      <a:pt x="40" y="51"/>
                    </a:lnTo>
                    <a:lnTo>
                      <a:pt x="27" y="58"/>
                    </a:lnTo>
                    <a:lnTo>
                      <a:pt x="18" y="58"/>
                    </a:lnTo>
                    <a:lnTo>
                      <a:pt x="10" y="53"/>
                    </a:lnTo>
                    <a:lnTo>
                      <a:pt x="4" y="44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E342C970-F5D4-4059-B889-0AD365D0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2092"/>
                <a:ext cx="73" cy="61"/>
              </a:xfrm>
              <a:custGeom>
                <a:avLst/>
                <a:gdLst>
                  <a:gd name="T0" fmla="*/ 0 w 62"/>
                  <a:gd name="T1" fmla="*/ 0 h 53"/>
                  <a:gd name="T2" fmla="*/ 0 w 62"/>
                  <a:gd name="T3" fmla="*/ 3 h 53"/>
                  <a:gd name="T4" fmla="*/ 0 w 62"/>
                  <a:gd name="T5" fmla="*/ 11 h 53"/>
                  <a:gd name="T6" fmla="*/ 0 w 62"/>
                  <a:gd name="T7" fmla="*/ 23 h 53"/>
                  <a:gd name="T8" fmla="*/ 2 w 62"/>
                  <a:gd name="T9" fmla="*/ 34 h 53"/>
                  <a:gd name="T10" fmla="*/ 7 w 62"/>
                  <a:gd name="T11" fmla="*/ 45 h 53"/>
                  <a:gd name="T12" fmla="*/ 14 w 62"/>
                  <a:gd name="T13" fmla="*/ 52 h 53"/>
                  <a:gd name="T14" fmla="*/ 25 w 62"/>
                  <a:gd name="T15" fmla="*/ 53 h 53"/>
                  <a:gd name="T16" fmla="*/ 42 w 62"/>
                  <a:gd name="T17" fmla="*/ 46 h 53"/>
                  <a:gd name="T18" fmla="*/ 55 w 62"/>
                  <a:gd name="T19" fmla="*/ 34 h 53"/>
                  <a:gd name="T20" fmla="*/ 62 w 62"/>
                  <a:gd name="T21" fmla="*/ 25 h 53"/>
                  <a:gd name="T22" fmla="*/ 61 w 62"/>
                  <a:gd name="T23" fmla="*/ 17 h 53"/>
                  <a:gd name="T24" fmla="*/ 54 w 62"/>
                  <a:gd name="T25" fmla="*/ 10 h 53"/>
                  <a:gd name="T26" fmla="*/ 43 w 62"/>
                  <a:gd name="T27" fmla="*/ 4 h 53"/>
                  <a:gd name="T28" fmla="*/ 30 w 62"/>
                  <a:gd name="T29" fmla="*/ 1 h 53"/>
                  <a:gd name="T30" fmla="*/ 15 w 62"/>
                  <a:gd name="T31" fmla="*/ 0 h 53"/>
                  <a:gd name="T32" fmla="*/ 0 w 62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53"/>
                  <a:gd name="T53" fmla="*/ 62 w 62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53">
                    <a:moveTo>
                      <a:pt x="0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7" y="45"/>
                    </a:lnTo>
                    <a:lnTo>
                      <a:pt x="14" y="52"/>
                    </a:lnTo>
                    <a:lnTo>
                      <a:pt x="25" y="53"/>
                    </a:lnTo>
                    <a:lnTo>
                      <a:pt x="42" y="46"/>
                    </a:lnTo>
                    <a:lnTo>
                      <a:pt x="55" y="34"/>
                    </a:lnTo>
                    <a:lnTo>
                      <a:pt x="62" y="25"/>
                    </a:lnTo>
                    <a:lnTo>
                      <a:pt x="61" y="17"/>
                    </a:lnTo>
                    <a:lnTo>
                      <a:pt x="54" y="10"/>
                    </a:lnTo>
                    <a:lnTo>
                      <a:pt x="43" y="4"/>
                    </a:lnTo>
                    <a:lnTo>
                      <a:pt x="30" y="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A7BD3E50-CE85-401C-9D4B-0BE054C1F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84"/>
                <a:ext cx="44" cy="27"/>
              </a:xfrm>
              <a:custGeom>
                <a:avLst/>
                <a:gdLst>
                  <a:gd name="T0" fmla="*/ 22 w 36"/>
                  <a:gd name="T1" fmla="*/ 0 h 23"/>
                  <a:gd name="T2" fmla="*/ 6 w 36"/>
                  <a:gd name="T3" fmla="*/ 0 h 23"/>
                  <a:gd name="T4" fmla="*/ 0 w 36"/>
                  <a:gd name="T5" fmla="*/ 5 h 23"/>
                  <a:gd name="T6" fmla="*/ 2 w 36"/>
                  <a:gd name="T7" fmla="*/ 12 h 23"/>
                  <a:gd name="T8" fmla="*/ 10 w 36"/>
                  <a:gd name="T9" fmla="*/ 19 h 23"/>
                  <a:gd name="T10" fmla="*/ 18 w 36"/>
                  <a:gd name="T11" fmla="*/ 23 h 23"/>
                  <a:gd name="T12" fmla="*/ 26 w 36"/>
                  <a:gd name="T13" fmla="*/ 22 h 23"/>
                  <a:gd name="T14" fmla="*/ 31 w 36"/>
                  <a:gd name="T15" fmla="*/ 19 h 23"/>
                  <a:gd name="T16" fmla="*/ 35 w 36"/>
                  <a:gd name="T17" fmla="*/ 16 h 23"/>
                  <a:gd name="T18" fmla="*/ 36 w 36"/>
                  <a:gd name="T19" fmla="*/ 11 h 23"/>
                  <a:gd name="T20" fmla="*/ 35 w 36"/>
                  <a:gd name="T21" fmla="*/ 5 h 23"/>
                  <a:gd name="T22" fmla="*/ 30 w 36"/>
                  <a:gd name="T23" fmla="*/ 2 h 23"/>
                  <a:gd name="T24" fmla="*/ 22 w 36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23"/>
                  <a:gd name="T41" fmla="*/ 36 w 36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23">
                    <a:moveTo>
                      <a:pt x="22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2" y="12"/>
                    </a:lnTo>
                    <a:lnTo>
                      <a:pt x="10" y="19"/>
                    </a:lnTo>
                    <a:lnTo>
                      <a:pt x="18" y="23"/>
                    </a:lnTo>
                    <a:lnTo>
                      <a:pt x="26" y="22"/>
                    </a:lnTo>
                    <a:lnTo>
                      <a:pt x="31" y="19"/>
                    </a:lnTo>
                    <a:lnTo>
                      <a:pt x="35" y="16"/>
                    </a:lnTo>
                    <a:lnTo>
                      <a:pt x="36" y="11"/>
                    </a:lnTo>
                    <a:lnTo>
                      <a:pt x="35" y="5"/>
                    </a:lnTo>
                    <a:lnTo>
                      <a:pt x="3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D465CD91-9FB4-4C15-A6A2-25F70537A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811"/>
                <a:ext cx="47" cy="26"/>
              </a:xfrm>
              <a:custGeom>
                <a:avLst/>
                <a:gdLst>
                  <a:gd name="T0" fmla="*/ 0 w 41"/>
                  <a:gd name="T1" fmla="*/ 0 h 23"/>
                  <a:gd name="T2" fmla="*/ 0 w 41"/>
                  <a:gd name="T3" fmla="*/ 3 h 23"/>
                  <a:gd name="T4" fmla="*/ 4 w 41"/>
                  <a:gd name="T5" fmla="*/ 10 h 23"/>
                  <a:gd name="T6" fmla="*/ 12 w 41"/>
                  <a:gd name="T7" fmla="*/ 18 h 23"/>
                  <a:gd name="T8" fmla="*/ 27 w 41"/>
                  <a:gd name="T9" fmla="*/ 23 h 23"/>
                  <a:gd name="T10" fmla="*/ 35 w 41"/>
                  <a:gd name="T11" fmla="*/ 23 h 23"/>
                  <a:gd name="T12" fmla="*/ 39 w 41"/>
                  <a:gd name="T13" fmla="*/ 20 h 23"/>
                  <a:gd name="T14" fmla="*/ 41 w 41"/>
                  <a:gd name="T15" fmla="*/ 16 h 23"/>
                  <a:gd name="T16" fmla="*/ 38 w 41"/>
                  <a:gd name="T17" fmla="*/ 11 h 23"/>
                  <a:gd name="T18" fmla="*/ 32 w 41"/>
                  <a:gd name="T19" fmla="*/ 7 h 23"/>
                  <a:gd name="T20" fmla="*/ 24 w 41"/>
                  <a:gd name="T21" fmla="*/ 2 h 23"/>
                  <a:gd name="T22" fmla="*/ 13 w 41"/>
                  <a:gd name="T23" fmla="*/ 0 h 23"/>
                  <a:gd name="T24" fmla="*/ 0 w 41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23"/>
                  <a:gd name="T41" fmla="*/ 41 w 41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23">
                    <a:moveTo>
                      <a:pt x="0" y="0"/>
                    </a:moveTo>
                    <a:lnTo>
                      <a:pt x="0" y="3"/>
                    </a:lnTo>
                    <a:lnTo>
                      <a:pt x="4" y="10"/>
                    </a:lnTo>
                    <a:lnTo>
                      <a:pt x="12" y="18"/>
                    </a:lnTo>
                    <a:lnTo>
                      <a:pt x="27" y="23"/>
                    </a:lnTo>
                    <a:lnTo>
                      <a:pt x="35" y="23"/>
                    </a:lnTo>
                    <a:lnTo>
                      <a:pt x="39" y="20"/>
                    </a:lnTo>
                    <a:lnTo>
                      <a:pt x="41" y="16"/>
                    </a:lnTo>
                    <a:lnTo>
                      <a:pt x="38" y="11"/>
                    </a:lnTo>
                    <a:lnTo>
                      <a:pt x="32" y="7"/>
                    </a:lnTo>
                    <a:lnTo>
                      <a:pt x="24" y="2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7DB738E0-2CD6-45DC-8EB5-CAA7F52FA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505"/>
                <a:ext cx="42" cy="37"/>
              </a:xfrm>
              <a:custGeom>
                <a:avLst/>
                <a:gdLst>
                  <a:gd name="T0" fmla="*/ 8 w 37"/>
                  <a:gd name="T1" fmla="*/ 0 h 31"/>
                  <a:gd name="T2" fmla="*/ 3 w 37"/>
                  <a:gd name="T3" fmla="*/ 2 h 31"/>
                  <a:gd name="T4" fmla="*/ 0 w 37"/>
                  <a:gd name="T5" fmla="*/ 7 h 31"/>
                  <a:gd name="T6" fmla="*/ 2 w 37"/>
                  <a:gd name="T7" fmla="*/ 13 h 31"/>
                  <a:gd name="T8" fmla="*/ 6 w 37"/>
                  <a:gd name="T9" fmla="*/ 18 h 31"/>
                  <a:gd name="T10" fmla="*/ 12 w 37"/>
                  <a:gd name="T11" fmla="*/ 24 h 31"/>
                  <a:gd name="T12" fmla="*/ 18 w 37"/>
                  <a:gd name="T13" fmla="*/ 29 h 31"/>
                  <a:gd name="T14" fmla="*/ 25 w 37"/>
                  <a:gd name="T15" fmla="*/ 31 h 31"/>
                  <a:gd name="T16" fmla="*/ 31 w 37"/>
                  <a:gd name="T17" fmla="*/ 31 h 31"/>
                  <a:gd name="T18" fmla="*/ 36 w 37"/>
                  <a:gd name="T19" fmla="*/ 29 h 31"/>
                  <a:gd name="T20" fmla="*/ 37 w 37"/>
                  <a:gd name="T21" fmla="*/ 24 h 31"/>
                  <a:gd name="T22" fmla="*/ 36 w 37"/>
                  <a:gd name="T23" fmla="*/ 18 h 31"/>
                  <a:gd name="T24" fmla="*/ 33 w 37"/>
                  <a:gd name="T25" fmla="*/ 13 h 31"/>
                  <a:gd name="T26" fmla="*/ 28 w 37"/>
                  <a:gd name="T27" fmla="*/ 7 h 31"/>
                  <a:gd name="T28" fmla="*/ 22 w 37"/>
                  <a:gd name="T29" fmla="*/ 2 h 31"/>
                  <a:gd name="T30" fmla="*/ 15 w 37"/>
                  <a:gd name="T31" fmla="*/ 0 h 31"/>
                  <a:gd name="T32" fmla="*/ 8 w 37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1"/>
                  <a:gd name="T53" fmla="*/ 37 w 37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1">
                    <a:moveTo>
                      <a:pt x="8" y="0"/>
                    </a:moveTo>
                    <a:lnTo>
                      <a:pt x="3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29"/>
                    </a:lnTo>
                    <a:lnTo>
                      <a:pt x="25" y="31"/>
                    </a:lnTo>
                    <a:lnTo>
                      <a:pt x="31" y="31"/>
                    </a:lnTo>
                    <a:lnTo>
                      <a:pt x="36" y="29"/>
                    </a:lnTo>
                    <a:lnTo>
                      <a:pt x="37" y="24"/>
                    </a:lnTo>
                    <a:lnTo>
                      <a:pt x="36" y="18"/>
                    </a:lnTo>
                    <a:lnTo>
                      <a:pt x="33" y="13"/>
                    </a:lnTo>
                    <a:lnTo>
                      <a:pt x="28" y="7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43FDBF28-4539-4DF4-847A-754435DA4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807"/>
                <a:ext cx="17" cy="19"/>
              </a:xfrm>
              <a:custGeom>
                <a:avLst/>
                <a:gdLst>
                  <a:gd name="T0" fmla="*/ 2 w 15"/>
                  <a:gd name="T1" fmla="*/ 5 h 16"/>
                  <a:gd name="T2" fmla="*/ 0 w 15"/>
                  <a:gd name="T3" fmla="*/ 12 h 16"/>
                  <a:gd name="T4" fmla="*/ 3 w 15"/>
                  <a:gd name="T5" fmla="*/ 15 h 16"/>
                  <a:gd name="T6" fmla="*/ 9 w 15"/>
                  <a:gd name="T7" fmla="*/ 16 h 16"/>
                  <a:gd name="T8" fmla="*/ 14 w 15"/>
                  <a:gd name="T9" fmla="*/ 12 h 16"/>
                  <a:gd name="T10" fmla="*/ 15 w 15"/>
                  <a:gd name="T11" fmla="*/ 6 h 16"/>
                  <a:gd name="T12" fmla="*/ 13 w 15"/>
                  <a:gd name="T13" fmla="*/ 1 h 16"/>
                  <a:gd name="T14" fmla="*/ 8 w 15"/>
                  <a:gd name="T15" fmla="*/ 0 h 16"/>
                  <a:gd name="T16" fmla="*/ 2 w 15"/>
                  <a:gd name="T17" fmla="*/ 5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6"/>
                  <a:gd name="T29" fmla="*/ 15 w 15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6">
                    <a:moveTo>
                      <a:pt x="2" y="5"/>
                    </a:moveTo>
                    <a:lnTo>
                      <a:pt x="0" y="12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4" y="12"/>
                    </a:lnTo>
                    <a:lnTo>
                      <a:pt x="15" y="6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109728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Tx/>
                  <a:buNone/>
                  <a:tabLst/>
                  <a:defRPr/>
                </a:pPr>
                <a:endParaRPr kumimoji="0" lang="en-US" sz="3467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2C3E317B-BE45-4429-85A0-5FDF21724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" y="536"/>
              <a:ext cx="105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09728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WORLD</a:t>
              </a:r>
            </a:p>
          </p:txBody>
        </p:sp>
      </p:grpSp>
      <p:cxnSp>
        <p:nvCxnSpPr>
          <p:cNvPr id="48" name="Straight Arrow Connector 11"/>
          <p:cNvCxnSpPr>
            <a:cxnSpLocks/>
          </p:cNvCxnSpPr>
          <p:nvPr/>
        </p:nvCxnSpPr>
        <p:spPr bwMode="auto">
          <a:xfrm flipH="1" flipV="1">
            <a:off x="1283682" y="2220505"/>
            <a:ext cx="435077" cy="606550"/>
          </a:xfrm>
          <a:prstGeom prst="straightConnector1">
            <a:avLst/>
          </a:prstGeom>
          <a:noFill/>
          <a:ln w="127000" algn="ctr">
            <a:solidFill>
              <a:srgbClr val="FFC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635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95" y="2613767"/>
            <a:ext cx="11522075" cy="270843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2693988" algn="l"/>
                <a:tab pos="3048000" algn="l"/>
              </a:tabLst>
              <a:defRPr/>
            </a:pPr>
            <a:r>
              <a:rPr lang="en-SG" sz="6000" b="1" i="1" noProof="0" dirty="0" smtClean="0">
                <a:solidFill>
                  <a:prstClr val="white"/>
                </a:solidFill>
                <a:latin typeface="Georgia" panose="02040502050405020303" pitchFamily="18" charset="0"/>
              </a:rPr>
              <a:t>Pray for one another</a:t>
            </a:r>
          </a:p>
          <a:p>
            <a:pPr lvl="0" algn="ctr">
              <a:spcBef>
                <a:spcPts val="2400"/>
              </a:spcBef>
              <a:tabLst>
                <a:tab pos="895350" algn="l"/>
                <a:tab pos="1079500" algn="l"/>
                <a:tab pos="1252538" algn="l"/>
                <a:tab pos="1435100" algn="l"/>
                <a:tab pos="1619250" algn="l"/>
                <a:tab pos="1792288" algn="l"/>
                <a:tab pos="2693988" algn="l"/>
                <a:tab pos="3048000" algn="l"/>
              </a:tabLst>
              <a:defRPr/>
            </a:pPr>
            <a:r>
              <a:rPr kumimoji="0" lang="en-SG" sz="2800" b="1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James 5:16 </a:t>
            </a:r>
            <a:r>
              <a:rPr lang="en-US" sz="2800" dirty="0">
                <a:solidFill>
                  <a:prstClr val="white"/>
                </a:solidFill>
                <a:latin typeface="Georgia" panose="02040502050405020303" pitchFamily="18" charset="0"/>
              </a:rPr>
              <a:t>Confess your trespasses to one another, </a:t>
            </a:r>
            <a:r>
              <a:rPr lang="en-US" sz="2800" dirty="0" smtClean="0">
                <a:solidFill>
                  <a:prstClr val="white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white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white"/>
                </a:solidFill>
                <a:latin typeface="Georgia" panose="02040502050405020303" pitchFamily="18" charset="0"/>
              </a:rPr>
              <a:t>pray for one another, that you may be healed. </a:t>
            </a:r>
            <a:r>
              <a:rPr lang="en-US" sz="2800" dirty="0" smtClean="0">
                <a:solidFill>
                  <a:prstClr val="white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white"/>
                </a:solidFill>
                <a:latin typeface="Georgia" panose="02040502050405020303" pitchFamily="18" charset="0"/>
              </a:rPr>
              <a:t>The effective, fervent </a:t>
            </a:r>
            <a:r>
              <a:rPr lang="en-US" sz="2800" dirty="0">
                <a:solidFill>
                  <a:prstClr val="white"/>
                </a:solidFill>
                <a:latin typeface="Georgia" panose="02040502050405020303" pitchFamily="18" charset="0"/>
              </a:rPr>
              <a:t>prayer of a righteous man avails much.</a:t>
            </a:r>
            <a:endParaRPr kumimoji="0" lang="en-SG" sz="280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46" y="337185"/>
            <a:ext cx="93996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693988" algn="l"/>
                <a:tab pos="3048000" algn="l"/>
              </a:tabLst>
            </a:pPr>
            <a:r>
              <a:rPr lang="en-SG" sz="60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Spiritual Life</a:t>
            </a:r>
          </a:p>
          <a:p>
            <a:pPr>
              <a:spcBef>
                <a:spcPts val="2400"/>
              </a:spcBef>
              <a:tabLst>
                <a:tab pos="1976438" algn="l"/>
                <a:tab pos="2152650" algn="l"/>
                <a:tab pos="2330450" algn="l"/>
                <a:tab pos="2506663" algn="l"/>
                <a:tab pos="2693988" algn="l"/>
                <a:tab pos="2871788" algn="l"/>
                <a:tab pos="3048000" algn="l"/>
              </a:tabLst>
            </a:pPr>
            <a:r>
              <a:rPr lang="en-SG" sz="48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Part 1 	</a:t>
            </a:r>
            <a:r>
              <a:rPr lang="en-SG" sz="48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/>
            </a:r>
            <a:br>
              <a:rPr lang="en-SG" sz="4800" b="1" dirty="0" smtClean="0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en-SG" sz="4800" dirty="0" smtClean="0">
                <a:solidFill>
                  <a:prstClr val="white"/>
                </a:solidFill>
                <a:latin typeface="Georgia" panose="02040502050405020303" pitchFamily="18" charset="0"/>
              </a:rPr>
              <a:t>Be Spiritually Strong</a:t>
            </a:r>
          </a:p>
          <a:p>
            <a:pPr>
              <a:spcBef>
                <a:spcPts val="2400"/>
              </a:spcBef>
              <a:tabLst>
                <a:tab pos="1976438" algn="l"/>
                <a:tab pos="2152650" algn="l"/>
                <a:tab pos="2330450" algn="l"/>
                <a:tab pos="2506663" algn="l"/>
                <a:tab pos="2693988" algn="l"/>
                <a:tab pos="2871788" algn="l"/>
                <a:tab pos="3048000" algn="l"/>
              </a:tabLst>
            </a:pPr>
            <a:r>
              <a:rPr lang="en-SG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Part 2	</a:t>
            </a:r>
            <a:br>
              <a:rPr lang="en-SG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</a:br>
            <a:r>
              <a:rPr lang="en-SG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Journey in Brokenness</a:t>
            </a:r>
            <a:endParaRPr lang="en-SG" sz="48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5060341"/>
            <a:ext cx="12192000" cy="1797659"/>
          </a:xfrm>
          <a:prstGeom prst="rect">
            <a:avLst/>
          </a:prstGeom>
          <a:solidFill>
            <a:srgbClr val="2A2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/>
          <p:cNvSpPr txBox="1"/>
          <p:nvPr/>
        </p:nvSpPr>
        <p:spPr>
          <a:xfrm>
            <a:off x="344107" y="5060341"/>
            <a:ext cx="115669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693988" algn="l"/>
                <a:tab pos="3048000" algn="l"/>
              </a:tabLst>
            </a:pPr>
            <a:r>
              <a:rPr lang="en-SG" sz="6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en-SG" sz="6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en-SG" sz="6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SG" sz="4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does it mean to be spiritually strong?</a:t>
            </a:r>
            <a:endParaRPr lang="en-SG" sz="4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916" y="334840"/>
            <a:ext cx="115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693988" algn="l"/>
                <a:tab pos="3048000" algn="l"/>
              </a:tabLst>
            </a:pPr>
            <a:r>
              <a:rPr lang="en-SG" sz="5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en-SG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SG" sz="4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does it mean to be spiritually strong?</a:t>
            </a:r>
            <a:endParaRPr lang="en-SG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09884" y="1491565"/>
            <a:ext cx="3505203" cy="892552"/>
          </a:xfrm>
          <a:prstGeom prst="rect">
            <a:avLst/>
          </a:prstGeom>
          <a:solidFill>
            <a:srgbClr val="C00000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Strengthened in </a:t>
            </a:r>
            <a: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inner-man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09883" y="4239291"/>
            <a:ext cx="3505203" cy="892552"/>
          </a:xfrm>
          <a:prstGeom prst="rect">
            <a:avLst/>
          </a:prstGeom>
          <a:solidFill>
            <a:srgbClr val="660066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Constantly abiding </a:t>
            </a:r>
            <a: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in </a:t>
            </a: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Jesus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918" y="2537577"/>
            <a:ext cx="4405157" cy="492443"/>
          </a:xfrm>
          <a:prstGeom prst="rect">
            <a:avLst/>
          </a:prstGeom>
          <a:solidFill>
            <a:srgbClr val="006699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Rooted to the Word of God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48939" y="3062994"/>
            <a:ext cx="3462082" cy="492443"/>
          </a:xfrm>
          <a:prstGeom prst="rect">
            <a:avLst/>
          </a:prstGeom>
          <a:solidFill>
            <a:srgbClr val="3333CC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Strong in Spirit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48939" y="2541555"/>
            <a:ext cx="3462082" cy="492443"/>
          </a:xfrm>
          <a:prstGeom prst="rect">
            <a:avLst/>
          </a:prstGeom>
          <a:solidFill>
            <a:srgbClr val="008080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Exercising Faith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09885" y="2412685"/>
            <a:ext cx="3505203" cy="892552"/>
          </a:xfrm>
          <a:prstGeom prst="rect">
            <a:avLst/>
          </a:prstGeom>
          <a:solidFill>
            <a:srgbClr val="485800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Growing in measures of faith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4916" y="4208980"/>
            <a:ext cx="7957924" cy="492443"/>
          </a:xfrm>
          <a:prstGeom prst="rect">
            <a:avLst/>
          </a:prstGeom>
          <a:solidFill>
            <a:srgbClr val="663300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Growing in your walk with God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48939" y="1477901"/>
            <a:ext cx="3462082" cy="492443"/>
          </a:xfrm>
          <a:prstGeom prst="rect">
            <a:avLst/>
          </a:prstGeom>
          <a:solidFill>
            <a:srgbClr val="990099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Growing in Faith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4917" y="3059016"/>
            <a:ext cx="4405157" cy="492443"/>
          </a:xfrm>
          <a:prstGeom prst="rect">
            <a:avLst/>
          </a:prstGeom>
          <a:solidFill>
            <a:srgbClr val="FF3399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Spending time in the Word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48939" y="2012454"/>
            <a:ext cx="3462082" cy="492443"/>
          </a:xfrm>
          <a:prstGeom prst="rect">
            <a:avLst/>
          </a:prstGeom>
          <a:solidFill>
            <a:srgbClr val="CC3300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Praying Always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4919" y="1477902"/>
            <a:ext cx="4405156" cy="492443"/>
          </a:xfrm>
          <a:prstGeom prst="rect">
            <a:avLst/>
          </a:prstGeom>
          <a:solidFill>
            <a:srgbClr val="CC3300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Tuned to the voice of God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4916" y="3579673"/>
            <a:ext cx="4405158" cy="492443"/>
          </a:xfrm>
          <a:prstGeom prst="rect">
            <a:avLst/>
          </a:prstGeom>
          <a:solidFill>
            <a:srgbClr val="CC0066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Connected to </a:t>
            </a:r>
            <a: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Holy Spirit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409883" y="3333805"/>
            <a:ext cx="3505203" cy="892552"/>
          </a:xfrm>
          <a:prstGeom prst="rect">
            <a:avLst/>
          </a:prstGeom>
          <a:solidFill>
            <a:srgbClr val="996633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Vibrant relationship with God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18064" y="5131843"/>
            <a:ext cx="3497022" cy="892552"/>
          </a:xfrm>
          <a:prstGeom prst="rect">
            <a:avLst/>
          </a:prstGeom>
          <a:solidFill>
            <a:srgbClr val="006600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Aware of the Presence of God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4919" y="2000777"/>
            <a:ext cx="4405156" cy="492443"/>
          </a:xfrm>
          <a:prstGeom prst="rect">
            <a:avLst/>
          </a:prstGeom>
          <a:solidFill>
            <a:srgbClr val="CC6600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Growing in love for God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48939" y="3568170"/>
            <a:ext cx="3462082" cy="492443"/>
          </a:xfrm>
          <a:prstGeom prst="rect">
            <a:avLst/>
          </a:prstGeom>
          <a:solidFill>
            <a:srgbClr val="800080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Spiritually alert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4916" y="4778367"/>
            <a:ext cx="7957924" cy="492443"/>
          </a:xfrm>
          <a:prstGeom prst="rect">
            <a:avLst/>
          </a:prstGeom>
          <a:solidFill>
            <a:srgbClr val="000066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Exercising spiritual authority </a:t>
            </a:r>
            <a:r>
              <a:rPr kumimoji="0" lang="en-SG" alt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and </a:t>
            </a: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power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4916" y="5976537"/>
            <a:ext cx="7966105" cy="492443"/>
          </a:xfrm>
          <a:prstGeom prst="rect">
            <a:avLst/>
          </a:prstGeom>
          <a:solidFill>
            <a:srgbClr val="CC0066"/>
          </a:solidFill>
          <a:ln w="28575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Boldness and courage to wisely testify of Jesus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4916" y="5388448"/>
            <a:ext cx="7966105" cy="492443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2900" algn="l"/>
                <a:tab pos="1792288" algn="l"/>
                <a:tab pos="1971675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>
                <a:tab pos="430530" algn="l"/>
                <a:tab pos="645796" algn="l"/>
                <a:tab pos="861060" algn="l"/>
                <a:tab pos="1076326" algn="l"/>
                <a:tab pos="1291590" algn="l"/>
                <a:tab pos="1506856" algn="l"/>
                <a:tab pos="1722120" algn="l"/>
                <a:tab pos="1935480" algn="l"/>
                <a:tab pos="2150746" algn="l"/>
                <a:tab pos="2366010" algn="l"/>
                <a:tab pos="2581276" algn="l"/>
              </a:tabLst>
              <a:defRPr/>
            </a:pPr>
            <a:r>
              <a:rPr kumimoji="0" lang="en-SG" altLang="en-US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Loving the Church - the people of God</a:t>
            </a:r>
          </a:p>
        </p:txBody>
      </p:sp>
    </p:spTree>
    <p:extLst>
      <p:ext uri="{BB962C8B-B14F-4D97-AF65-F5344CB8AC3E}">
        <p14:creationId xmlns:p14="http://schemas.microsoft.com/office/powerpoint/2010/main" val="3471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5545394"/>
            <a:ext cx="12192000" cy="1312606"/>
          </a:xfrm>
          <a:prstGeom prst="rect">
            <a:avLst/>
          </a:prstGeom>
          <a:solidFill>
            <a:srgbClr val="2A2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/>
          <p:cNvSpPr txBox="1"/>
          <p:nvPr/>
        </p:nvSpPr>
        <p:spPr>
          <a:xfrm>
            <a:off x="344107" y="5693865"/>
            <a:ext cx="1156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693988" algn="l"/>
                <a:tab pos="3048000" algn="l"/>
              </a:tabLst>
            </a:pPr>
            <a:r>
              <a:rPr lang="en-SG" sz="6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WHY</a:t>
            </a:r>
            <a:r>
              <a:rPr lang="en-SG" sz="6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SG" sz="4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be spiritually strong?</a:t>
            </a:r>
            <a:endParaRPr lang="en-SG" sz="4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344107" y="342519"/>
            <a:ext cx="1151293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Acts 19:11-20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(NIV)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11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God did extraordinary miracles through Paul,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12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so that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even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handkerchiefs and aprons that had touched him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were taken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to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the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sick, and their illnesses were cured and the evil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spirits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left them.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13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Some Jews who went around driving out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evil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spirits tried to invoke the name of the Lord Jesus over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those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itchFamily="34" charset="0"/>
              </a:rPr>
              <a:t>who were demon possessed. They would say, “In the name of Jesus, whom Paul preaches, I command you to come out.”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14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Seven sons of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Sceva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a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Jewish chief priest, were doing this.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344107" y="342737"/>
            <a:ext cx="115129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Acts 19:11-20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(NIV)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15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(One day) the evil spirit answered them, “Jesus I know,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and I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know about Paul, but who are you?”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16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Then the man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who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had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evil spirit jumped on them and overpowered them all.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He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gave them such a beating that they ran out of the house naked and bleeding.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Georgia" panose="02040502050405020303" pitchFamily="18" charset="0"/>
              </a:rPr>
              <a:t>17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When this became known to the Jews and Greeks living in Ephesus, they were all seized with fear, and the name of the Lord Jesus was held in high honor.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2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75000"/>
          <a:buFont typeface="Wingdings" pitchFamily="2" charset="2"/>
          <a:buNone/>
          <a:tabLst>
            <a:tab pos="457200" algn="l"/>
          </a:tabLst>
          <a:defRPr kumimoji="0" lang="en-US" sz="2600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75000"/>
          <a:buFont typeface="Wingdings" pitchFamily="2" charset="2"/>
          <a:buNone/>
          <a:tabLst>
            <a:tab pos="457200" algn="l"/>
          </a:tabLst>
          <a:defRPr kumimoji="0" lang="en-US" sz="2600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784</Words>
  <Application>Microsoft Office PowerPoint</Application>
  <PresentationFormat>Widescreen</PresentationFormat>
  <Paragraphs>185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Teng</dc:creator>
  <cp:lastModifiedBy>Jessica Teng</cp:lastModifiedBy>
  <cp:revision>26</cp:revision>
  <dcterms:created xsi:type="dcterms:W3CDTF">2021-02-01T10:56:31Z</dcterms:created>
  <dcterms:modified xsi:type="dcterms:W3CDTF">2021-02-04T11:18:53Z</dcterms:modified>
</cp:coreProperties>
</file>