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80" r:id="rId9"/>
  </p:sldMasterIdLst>
  <p:notesMasterIdLst>
    <p:notesMasterId r:id="rId57"/>
  </p:notesMasterIdLst>
  <p:sldIdLst>
    <p:sldId id="258" r:id="rId10"/>
    <p:sldId id="257" r:id="rId11"/>
    <p:sldId id="509" r:id="rId12"/>
    <p:sldId id="511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504" r:id="rId24"/>
    <p:sldId id="306" r:id="rId25"/>
    <p:sldId id="307" r:id="rId26"/>
    <p:sldId id="505" r:id="rId27"/>
    <p:sldId id="309" r:id="rId28"/>
    <p:sldId id="310" r:id="rId29"/>
    <p:sldId id="311" r:id="rId30"/>
    <p:sldId id="312" r:id="rId31"/>
    <p:sldId id="489" r:id="rId32"/>
    <p:sldId id="506" r:id="rId33"/>
    <p:sldId id="315" r:id="rId34"/>
    <p:sldId id="316" r:id="rId35"/>
    <p:sldId id="317" r:id="rId36"/>
    <p:sldId id="507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43" r:id="rId53"/>
    <p:sldId id="344" r:id="rId54"/>
    <p:sldId id="345" r:id="rId55"/>
    <p:sldId id="5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1230" userDrawn="1">
          <p15:clr>
            <a:srgbClr val="A4A3A4"/>
          </p15:clr>
        </p15:guide>
        <p15:guide id="7" pos="2819" userDrawn="1">
          <p15:clr>
            <a:srgbClr val="A4A3A4"/>
          </p15:clr>
        </p15:guide>
        <p15:guide id="8" orient="horz" pos="640" userDrawn="1">
          <p15:clr>
            <a:srgbClr val="A4A3A4"/>
          </p15:clr>
        </p15:guide>
        <p15:guide id="9" pos="7514" userDrawn="1">
          <p15:clr>
            <a:srgbClr val="A4A3A4"/>
          </p15:clr>
        </p15:guide>
        <p15:guide id="10" orient="horz" pos="14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CC"/>
    <a:srgbClr val="2F76B7"/>
    <a:srgbClr val="292023"/>
    <a:srgbClr val="D50907"/>
    <a:srgbClr val="000066"/>
    <a:srgbClr val="663300"/>
    <a:srgbClr val="FFFF66"/>
    <a:srgbClr val="99CCFF"/>
    <a:srgbClr val="071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5274" autoAdjust="0"/>
  </p:normalViewPr>
  <p:slideViewPr>
    <p:cSldViewPr snapToGrid="0" showGuides="1">
      <p:cViewPr varScale="1">
        <p:scale>
          <a:sx n="83" d="100"/>
          <a:sy n="83" d="100"/>
        </p:scale>
        <p:origin x="432" y="72"/>
      </p:cViewPr>
      <p:guideLst>
        <p:guide orient="horz" pos="1752"/>
        <p:guide pos="3840"/>
        <p:guide pos="2320"/>
        <p:guide pos="166"/>
        <p:guide orient="horz" pos="346"/>
        <p:guide orient="horz" pos="1230"/>
        <p:guide pos="2819"/>
        <p:guide orient="horz" pos="640"/>
        <p:guide pos="7514"/>
        <p:guide orient="horz" pos="14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90" d="100"/>
        <a:sy n="190" d="100"/>
      </p:scale>
      <p:origin x="0" y="-130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79A3B-C8A9-4211-8E58-1F836A5B42F0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DEC03-CCCC-4A35-8AD3-6F9737FC9DA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969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A3605-A773-4212-93A4-8DF9A99E3B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3" y="723900"/>
            <a:ext cx="6735762" cy="3789363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754563"/>
            <a:ext cx="5008563" cy="4432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4" tIns="44792" rIns="89584" bIns="44792"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462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6587F-3617-4A5D-8D6F-CB24F1F54A5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3" y="723900"/>
            <a:ext cx="6735762" cy="3789363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754563"/>
            <a:ext cx="5008563" cy="4432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4" tIns="44792" rIns="89584" bIns="44792"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50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B41D94-27C5-4DEE-B8A8-F662FDFA5B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332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04789F-CC4A-4C4A-820E-E4657894F2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3" y="723900"/>
            <a:ext cx="6735762" cy="3789363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754563"/>
            <a:ext cx="5008563" cy="4432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4" tIns="44792" rIns="89584" bIns="44792"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618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F46C4-F170-4F65-9054-460B64477AF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3" y="723900"/>
            <a:ext cx="6735762" cy="3789363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754563"/>
            <a:ext cx="5008563" cy="4432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84" tIns="44792" rIns="89584" bIns="44792"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0620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ln/>
        </p:spPr>
      </p:sp>
      <p:sp>
        <p:nvSpPr>
          <p:cNvPr id="1976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 dirty="0"/>
          </a:p>
        </p:txBody>
      </p:sp>
      <p:sp>
        <p:nvSpPr>
          <p:cNvPr id="19763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0CED0-1024-46CF-85D3-B664D123BD29}" type="slidenum">
              <a:rPr kumimoji="0" lang="en-S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SG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9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0B1CA-3EBC-4ECD-B46F-76EC1AD728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952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68B12-7D6A-4F81-9EB4-FDE4D13AE7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40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8175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760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176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8" indent="0" algn="ctr">
              <a:buNone/>
              <a:defRPr/>
            </a:lvl2pPr>
            <a:lvl3pPr marL="1219176" indent="0" algn="ctr">
              <a:buNone/>
              <a:defRPr/>
            </a:lvl3pPr>
            <a:lvl4pPr marL="1828764" indent="0" algn="ctr">
              <a:buNone/>
              <a:defRPr/>
            </a:lvl4pPr>
            <a:lvl5pPr marL="2438352" indent="0" algn="ctr">
              <a:buNone/>
              <a:defRPr/>
            </a:lvl5pPr>
            <a:lvl6pPr marL="3047940" indent="0" algn="ctr">
              <a:buNone/>
              <a:defRPr/>
            </a:lvl6pPr>
            <a:lvl7pPr marL="3657526" indent="0" algn="ctr">
              <a:buNone/>
              <a:defRPr/>
            </a:lvl7pPr>
            <a:lvl8pPr marL="4267115" indent="0" algn="ctr">
              <a:buNone/>
              <a:defRPr/>
            </a:lvl8pPr>
            <a:lvl9pPr marL="48767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40C1EA4-5479-4BB7-ACE1-8F14C4E6FF05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C7C242E-3684-4CCE-947B-FF14D34BFA8F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23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D999BFC-222A-4ACE-A3CE-4DBEBA75B97B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2F9B07B-522F-4562-80F8-6BA7E263F1AD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78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8" indent="0">
              <a:buNone/>
              <a:defRPr sz="2400"/>
            </a:lvl2pPr>
            <a:lvl3pPr marL="1219176" indent="0">
              <a:buNone/>
              <a:defRPr sz="2134"/>
            </a:lvl3pPr>
            <a:lvl4pPr marL="1828764" indent="0">
              <a:buNone/>
              <a:defRPr sz="1867"/>
            </a:lvl4pPr>
            <a:lvl5pPr marL="2438352" indent="0">
              <a:buNone/>
              <a:defRPr sz="1867"/>
            </a:lvl5pPr>
            <a:lvl6pPr marL="3047940" indent="0">
              <a:buNone/>
              <a:defRPr sz="1867"/>
            </a:lvl6pPr>
            <a:lvl7pPr marL="3657526" indent="0">
              <a:buNone/>
              <a:defRPr sz="1867"/>
            </a:lvl7pPr>
            <a:lvl8pPr marL="4267115" indent="0">
              <a:buNone/>
              <a:defRPr sz="1867"/>
            </a:lvl8pPr>
            <a:lvl9pPr marL="4876700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D5AC47B-B21C-43E2-BBE6-A85B76E168EE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75C5039-AE9B-4323-B6AE-B73CB308FCE0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56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BE10715-0D2B-4F49-BC2A-573D77C8E6C7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04A3529-79BE-49F2-9BBE-A5ED5C04CD41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9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9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827EC39-3970-49F1-B22B-E2591C9DA6B6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2CBAF7F-5155-483B-8B55-3B5143569049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03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9BB3E89-3173-4719-B3DF-9FFCEA892353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E5EA19A-4836-48F3-878E-305874D2E77E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33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2FA73CE-EEB9-4DDA-8EDC-B75FE9B8E372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E0633EB-036A-4B2F-8725-14A7A1709242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5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8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63411C6-E028-4750-ACFC-C5C7C863D4F4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F56A241-CED7-4357-82BE-F99E343E1FF2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7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4273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6" indent="0">
              <a:buNone/>
              <a:defRPr sz="3200"/>
            </a:lvl3pPr>
            <a:lvl4pPr marL="1828764" indent="0">
              <a:buNone/>
              <a:defRPr sz="2666"/>
            </a:lvl4pPr>
            <a:lvl5pPr marL="2438352" indent="0">
              <a:buNone/>
              <a:defRPr sz="2666"/>
            </a:lvl5pPr>
            <a:lvl6pPr marL="3047940" indent="0">
              <a:buNone/>
              <a:defRPr sz="2666"/>
            </a:lvl6pPr>
            <a:lvl7pPr marL="3657526" indent="0">
              <a:buNone/>
              <a:defRPr sz="2666"/>
            </a:lvl7pPr>
            <a:lvl8pPr marL="4267115" indent="0">
              <a:buNone/>
              <a:defRPr sz="2666"/>
            </a:lvl8pPr>
            <a:lvl9pPr marL="4876700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E8A268D-FC32-4DF6-AA05-F1EA57D1F301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FCB5EA9-0333-40FA-8F17-44A8941E9D65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71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64D9866-B1BF-4261-A403-DB50BAB8A096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46B7082-FC86-44B1-B642-3E9239CFEC66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8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46C4769-3881-4C8A-8EC0-F7F386582B8F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C39DB92-2B7E-485F-B704-427F0DC81F89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8" indent="0" algn="ctr">
              <a:buNone/>
              <a:defRPr/>
            </a:lvl2pPr>
            <a:lvl3pPr marL="1219176" indent="0" algn="ctr">
              <a:buNone/>
              <a:defRPr/>
            </a:lvl3pPr>
            <a:lvl4pPr marL="1828764" indent="0" algn="ctr">
              <a:buNone/>
              <a:defRPr/>
            </a:lvl4pPr>
            <a:lvl5pPr marL="2438352" indent="0" algn="ctr">
              <a:buNone/>
              <a:defRPr/>
            </a:lvl5pPr>
            <a:lvl6pPr marL="3047940" indent="0" algn="ctr">
              <a:buNone/>
              <a:defRPr/>
            </a:lvl6pPr>
            <a:lvl7pPr marL="3657526" indent="0" algn="ctr">
              <a:buNone/>
              <a:defRPr/>
            </a:lvl7pPr>
            <a:lvl8pPr marL="4267115" indent="0" algn="ctr">
              <a:buNone/>
              <a:defRPr/>
            </a:lvl8pPr>
            <a:lvl9pPr marL="48767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E10CAA5-E11E-4CC7-A7C3-EEBF4D222F76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1BC2121-D561-4E31-B4C7-F000E131297A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84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09687F9-756E-45EE-9003-9E3CD07C45F1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EDC19B9-B092-42D4-88ED-BBBFFC5C1A4D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19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8" indent="0">
              <a:buNone/>
              <a:defRPr sz="2400"/>
            </a:lvl2pPr>
            <a:lvl3pPr marL="1219176" indent="0">
              <a:buNone/>
              <a:defRPr sz="2134"/>
            </a:lvl3pPr>
            <a:lvl4pPr marL="1828764" indent="0">
              <a:buNone/>
              <a:defRPr sz="1867"/>
            </a:lvl4pPr>
            <a:lvl5pPr marL="2438352" indent="0">
              <a:buNone/>
              <a:defRPr sz="1867"/>
            </a:lvl5pPr>
            <a:lvl6pPr marL="3047940" indent="0">
              <a:buNone/>
              <a:defRPr sz="1867"/>
            </a:lvl6pPr>
            <a:lvl7pPr marL="3657526" indent="0">
              <a:buNone/>
              <a:defRPr sz="1867"/>
            </a:lvl7pPr>
            <a:lvl8pPr marL="4267115" indent="0">
              <a:buNone/>
              <a:defRPr sz="1867"/>
            </a:lvl8pPr>
            <a:lvl9pPr marL="4876700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C789A4E-6706-4C88-A168-89D354156D4F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8DA7FDF-E823-48A5-8255-173135A7B1D3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97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8AA9BC2-4A24-426B-B0A9-4435DE0576F8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724D3BC-EF6B-4E40-88DA-2C818997E5DE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61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9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9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1577A11-3255-47E8-A993-C9D88F22D472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32EC047-7913-45A6-B9FE-C57B0D01D710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FBC9556-37FF-4D2D-95C7-E903AF376C6A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792EAED-CFD4-4E68-8379-1EE4A9497252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76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4385299-69ED-46BB-B0B8-E25494166E73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816B69B-3D36-4944-A4E3-96D61D290EF2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3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0833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8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D98E7D8-F999-48D6-BBEF-B699CDE9C09B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4E9B460-5035-4C62-AED4-CC554833E712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37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6" indent="0">
              <a:buNone/>
              <a:defRPr sz="3200"/>
            </a:lvl3pPr>
            <a:lvl4pPr marL="1828764" indent="0">
              <a:buNone/>
              <a:defRPr sz="2666"/>
            </a:lvl4pPr>
            <a:lvl5pPr marL="2438352" indent="0">
              <a:buNone/>
              <a:defRPr sz="2666"/>
            </a:lvl5pPr>
            <a:lvl6pPr marL="3047940" indent="0">
              <a:buNone/>
              <a:defRPr sz="2666"/>
            </a:lvl6pPr>
            <a:lvl7pPr marL="3657526" indent="0">
              <a:buNone/>
              <a:defRPr sz="2666"/>
            </a:lvl7pPr>
            <a:lvl8pPr marL="4267115" indent="0">
              <a:buNone/>
              <a:defRPr sz="2666"/>
            </a:lvl8pPr>
            <a:lvl9pPr marL="4876700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CA19A51-2197-4963-82AA-DB610C45318B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FB170BB-81A4-413E-9888-8513F6E53923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04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C4BD6CB-70C7-43C3-96B4-E2440094FFF0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758B912-E3A3-411E-AA3A-5DEA8BD3B4CD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70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C00FE97-EC66-473E-8880-751F76DDE7FD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F32DDDC-D765-4730-AD4D-34BBA88A746F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00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8" indent="0" algn="ctr">
              <a:buNone/>
              <a:defRPr/>
            </a:lvl2pPr>
            <a:lvl3pPr marL="1219176" indent="0" algn="ctr">
              <a:buNone/>
              <a:defRPr/>
            </a:lvl3pPr>
            <a:lvl4pPr marL="1828764" indent="0" algn="ctr">
              <a:buNone/>
              <a:defRPr/>
            </a:lvl4pPr>
            <a:lvl5pPr marL="2438352" indent="0" algn="ctr">
              <a:buNone/>
              <a:defRPr/>
            </a:lvl5pPr>
            <a:lvl6pPr marL="3047940" indent="0" algn="ctr">
              <a:buNone/>
              <a:defRPr/>
            </a:lvl6pPr>
            <a:lvl7pPr marL="3657526" indent="0" algn="ctr">
              <a:buNone/>
              <a:defRPr/>
            </a:lvl7pPr>
            <a:lvl8pPr marL="4267115" indent="0" algn="ctr">
              <a:buNone/>
              <a:defRPr/>
            </a:lvl8pPr>
            <a:lvl9pPr marL="48767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52FA9CD-F09E-4F8C-AA7B-DCBE8901F547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670A7B3-FAC9-4011-AA93-F3F66008D909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04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DF53AA6-6BC1-47CC-BFBC-458BDB889EEE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80FB326-1848-40B7-866C-9EBA50B0E9D2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0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8" indent="0">
              <a:buNone/>
              <a:defRPr sz="2400"/>
            </a:lvl2pPr>
            <a:lvl3pPr marL="1219176" indent="0">
              <a:buNone/>
              <a:defRPr sz="2134"/>
            </a:lvl3pPr>
            <a:lvl4pPr marL="1828764" indent="0">
              <a:buNone/>
              <a:defRPr sz="1867"/>
            </a:lvl4pPr>
            <a:lvl5pPr marL="2438352" indent="0">
              <a:buNone/>
              <a:defRPr sz="1867"/>
            </a:lvl5pPr>
            <a:lvl6pPr marL="3047940" indent="0">
              <a:buNone/>
              <a:defRPr sz="1867"/>
            </a:lvl6pPr>
            <a:lvl7pPr marL="3657526" indent="0">
              <a:buNone/>
              <a:defRPr sz="1867"/>
            </a:lvl7pPr>
            <a:lvl8pPr marL="4267115" indent="0">
              <a:buNone/>
              <a:defRPr sz="1867"/>
            </a:lvl8pPr>
            <a:lvl9pPr marL="4876700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63D176E-BED8-4F81-A732-9F40B104BF03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D71B225-4AC6-49D8-ABDE-11E82AB31D3F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54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305455E-06E2-4DA1-8AE0-8F558A3CF2C3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133767A-B712-4EA5-AC99-274C9643C44F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53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9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9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BF32DC7-8A6B-4139-AB24-80569F1F3C9A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7A1824C-3F79-4BB9-9CBA-022143691B50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67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B7E0C08-7EB7-4A1D-A2A9-4211D08971C6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CA0B27A-7D5D-4463-9801-BFD902B7C63C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0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72248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69D5CB1-49B7-429E-A724-C793CF84CA40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8F773AC-908A-4F91-BE55-33EE36598851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87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8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EBF0824-82E4-4117-BBF1-CB8438986384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37DC9F8-6CBD-4163-B044-B2CED4CC4EE3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84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6" indent="0">
              <a:buNone/>
              <a:defRPr sz="3200"/>
            </a:lvl3pPr>
            <a:lvl4pPr marL="1828764" indent="0">
              <a:buNone/>
              <a:defRPr sz="2666"/>
            </a:lvl4pPr>
            <a:lvl5pPr marL="2438352" indent="0">
              <a:buNone/>
              <a:defRPr sz="2666"/>
            </a:lvl5pPr>
            <a:lvl6pPr marL="3047940" indent="0">
              <a:buNone/>
              <a:defRPr sz="2666"/>
            </a:lvl6pPr>
            <a:lvl7pPr marL="3657526" indent="0">
              <a:buNone/>
              <a:defRPr sz="2666"/>
            </a:lvl7pPr>
            <a:lvl8pPr marL="4267115" indent="0">
              <a:buNone/>
              <a:defRPr sz="2666"/>
            </a:lvl8pPr>
            <a:lvl9pPr marL="4876700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CD321B4-BCE1-4F72-B057-72CBC0965E17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A8CA43A-4738-4A2B-BC17-511760A4A5B4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7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313C4DD-1EDA-4669-BAC0-AFF0CB0B307E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AB7222B-EDD5-4248-8D76-971BB2626534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77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4ABBF84-7697-48F0-B751-23ECA3EEC2CA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B08FA88-E2F2-4AC4-85F1-D60C2C1F7919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43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8" indent="0" algn="ctr">
              <a:buNone/>
              <a:defRPr/>
            </a:lvl2pPr>
            <a:lvl3pPr marL="1219176" indent="0" algn="ctr">
              <a:buNone/>
              <a:defRPr/>
            </a:lvl3pPr>
            <a:lvl4pPr marL="1828764" indent="0" algn="ctr">
              <a:buNone/>
              <a:defRPr/>
            </a:lvl4pPr>
            <a:lvl5pPr marL="2438352" indent="0" algn="ctr">
              <a:buNone/>
              <a:defRPr/>
            </a:lvl5pPr>
            <a:lvl6pPr marL="3047940" indent="0" algn="ctr">
              <a:buNone/>
              <a:defRPr/>
            </a:lvl6pPr>
            <a:lvl7pPr marL="3657526" indent="0" algn="ctr">
              <a:buNone/>
              <a:defRPr/>
            </a:lvl7pPr>
            <a:lvl8pPr marL="4267115" indent="0" algn="ctr">
              <a:buNone/>
              <a:defRPr/>
            </a:lvl8pPr>
            <a:lvl9pPr marL="48767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2A78D76-B498-4F9B-AB29-E1A39DDFF41A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BB6CB67-11DD-4F8C-AF19-FCBB402801D5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03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27F397E-C28F-4EBE-9FB4-F6E96254689A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5B0DE3E-5887-4FBF-B8AA-2E1BDBBCCD83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777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8" indent="0">
              <a:buNone/>
              <a:defRPr sz="2400"/>
            </a:lvl2pPr>
            <a:lvl3pPr marL="1219176" indent="0">
              <a:buNone/>
              <a:defRPr sz="2134"/>
            </a:lvl3pPr>
            <a:lvl4pPr marL="1828764" indent="0">
              <a:buNone/>
              <a:defRPr sz="1867"/>
            </a:lvl4pPr>
            <a:lvl5pPr marL="2438352" indent="0">
              <a:buNone/>
              <a:defRPr sz="1867"/>
            </a:lvl5pPr>
            <a:lvl6pPr marL="3047940" indent="0">
              <a:buNone/>
              <a:defRPr sz="1867"/>
            </a:lvl6pPr>
            <a:lvl7pPr marL="3657526" indent="0">
              <a:buNone/>
              <a:defRPr sz="1867"/>
            </a:lvl7pPr>
            <a:lvl8pPr marL="4267115" indent="0">
              <a:buNone/>
              <a:defRPr sz="1867"/>
            </a:lvl8pPr>
            <a:lvl9pPr marL="4876700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9FE10DF-91B9-405D-897C-8AFF370550A2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77DEB97-E324-469E-854A-91BF3BDB3B1F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74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A309355-29DA-4028-864A-80F30FBE24C6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3DD778C-4B59-4F70-898A-C4B375F09D61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80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9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9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4E18D0D-8625-4E2A-89A8-1BA9C0F22445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76E33F7-447B-4E2A-97DF-BBE0CE46E368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72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0437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A4863E4-7E29-480B-A8C6-EFC284C16B90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25B6744-7D4F-47ED-9B67-DA9A9F01A85C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981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C8DADC7-E524-4B5D-8B94-556A493AECAD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23C3F2E-2F25-4556-BD04-03334453E43E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131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8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50D4250-8EF7-42CF-99DD-7C24FFA6C455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EA8391D-D49E-464E-B127-6B229782ACFB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9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6" indent="0">
              <a:buNone/>
              <a:defRPr sz="3200"/>
            </a:lvl3pPr>
            <a:lvl4pPr marL="1828764" indent="0">
              <a:buNone/>
              <a:defRPr sz="2666"/>
            </a:lvl4pPr>
            <a:lvl5pPr marL="2438352" indent="0">
              <a:buNone/>
              <a:defRPr sz="2666"/>
            </a:lvl5pPr>
            <a:lvl6pPr marL="3047940" indent="0">
              <a:buNone/>
              <a:defRPr sz="2666"/>
            </a:lvl6pPr>
            <a:lvl7pPr marL="3657526" indent="0">
              <a:buNone/>
              <a:defRPr sz="2666"/>
            </a:lvl7pPr>
            <a:lvl8pPr marL="4267115" indent="0">
              <a:buNone/>
              <a:defRPr sz="2666"/>
            </a:lvl8pPr>
            <a:lvl9pPr marL="4876700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54E602A-5AE9-4B84-A561-227B240CA886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5BBC4ED-14F7-4E3B-AE93-98D654D8AB15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992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F71C057-318A-4836-9523-38908A5DA00E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B5F28C0-CFBD-4178-988C-A91519D86C6E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61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6AA8443-BC3A-4907-8D35-56C0A33FCA24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533D29C-305C-46D1-99F8-BB920A57DEAA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088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8" indent="0" algn="ctr">
              <a:buNone/>
              <a:defRPr/>
            </a:lvl2pPr>
            <a:lvl3pPr marL="1219176" indent="0" algn="ctr">
              <a:buNone/>
              <a:defRPr/>
            </a:lvl3pPr>
            <a:lvl4pPr marL="1828764" indent="0" algn="ctr">
              <a:buNone/>
              <a:defRPr/>
            </a:lvl4pPr>
            <a:lvl5pPr marL="2438352" indent="0" algn="ctr">
              <a:buNone/>
              <a:defRPr/>
            </a:lvl5pPr>
            <a:lvl6pPr marL="3047940" indent="0" algn="ctr">
              <a:buNone/>
              <a:defRPr/>
            </a:lvl6pPr>
            <a:lvl7pPr marL="3657526" indent="0" algn="ctr">
              <a:buNone/>
              <a:defRPr/>
            </a:lvl7pPr>
            <a:lvl8pPr marL="4267115" indent="0" algn="ctr">
              <a:buNone/>
              <a:defRPr/>
            </a:lvl8pPr>
            <a:lvl9pPr marL="48767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88CEE2-FC04-4A06-937C-C09FEB36D8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80B6C0F-597A-406E-BE93-A72644AFE11B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25E954-9690-4A84-8364-DF7147B768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5A49D0-0E1B-428C-BC9C-8E3BA1976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0A19100-4DD0-4550-A263-F84EAAF076AB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1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C26F4F-BDEC-477C-BE30-A769C720EE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774EA55-EFAE-41A6-8CE5-C4F8E94EA3F3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CF5C1D-822C-45E1-84BF-F2B917A170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4DCFA8-4E07-4F4D-89C3-748D852E7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DE9B017-1D8C-48DB-9488-8E32E94D648B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299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8" indent="0">
              <a:buNone/>
              <a:defRPr sz="2400"/>
            </a:lvl2pPr>
            <a:lvl3pPr marL="1219176" indent="0">
              <a:buNone/>
              <a:defRPr sz="2134"/>
            </a:lvl3pPr>
            <a:lvl4pPr marL="1828764" indent="0">
              <a:buNone/>
              <a:defRPr sz="1867"/>
            </a:lvl4pPr>
            <a:lvl5pPr marL="2438352" indent="0">
              <a:buNone/>
              <a:defRPr sz="1867"/>
            </a:lvl5pPr>
            <a:lvl6pPr marL="3047940" indent="0">
              <a:buNone/>
              <a:defRPr sz="1867"/>
            </a:lvl6pPr>
            <a:lvl7pPr marL="3657526" indent="0">
              <a:buNone/>
              <a:defRPr sz="1867"/>
            </a:lvl7pPr>
            <a:lvl8pPr marL="4267115" indent="0">
              <a:buNone/>
              <a:defRPr sz="1867"/>
            </a:lvl8pPr>
            <a:lvl9pPr marL="4876700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CEE630-BAFC-4C0D-8238-85392A322D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DBCEDF4-AC0D-4859-AE10-1961197B5D1E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338882-D2CC-4A16-B90C-B81B695BFE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D4332-22E8-4E7D-BB26-D80CB60839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AAB0BE8-702A-4530-B8D1-850242CD1697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313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747438CF-2926-4EAE-9D0F-E3F9D9D786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D524277-2947-4AA1-A86D-2F5132A36549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2615A557-9217-4864-87F1-C7C79D3078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5FA2AFC-E791-4938-B97B-9792E1FF66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1C52D04-5051-4412-8F37-F645AA8BFBFA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6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0255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9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9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D0FDED-0FA5-454E-8428-55CE75C39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B49C946-20EF-4FE0-932B-1ECABCC8B450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8C3015-F6ED-4ADB-9D10-5ADC07489D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A4EF1AB-C016-453A-BD33-ED2AF85494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94E07E4-BA74-4031-9E89-431D83B389FC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37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41176C-590F-4E11-A782-2D88F3ECFB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C4013D6-DB92-4B6C-889D-6219CD470E74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830B1C-AEA5-4A80-A319-0917807788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E23E99-5945-40CE-A44F-C74D5725AD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8DEC609-A2D6-40F8-8678-59BA8CFFE461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758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22090A-A6A0-4318-BDE2-E2969A584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E788B1E-46C8-468B-982D-149F280B7E0B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842222-B2D5-447B-9E99-69F51867A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E7E00C-019A-41A3-8206-C6EAACC47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F86782A-C18E-459E-9E0E-D848695F73BE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98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8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AAFA54EB-3DD7-4168-861E-F030471486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03440A0-46FD-4F72-A543-2236B55EC9D1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D51898C-F512-4F86-83E0-E925852E1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4E62012-ABC3-4FD3-AC64-946AB9E77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F319FC8-35D7-475C-A20F-BA878BE17E1D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94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6" indent="0">
              <a:buNone/>
              <a:defRPr sz="3200"/>
            </a:lvl3pPr>
            <a:lvl4pPr marL="1828764" indent="0">
              <a:buNone/>
              <a:defRPr sz="2666"/>
            </a:lvl4pPr>
            <a:lvl5pPr marL="2438352" indent="0">
              <a:buNone/>
              <a:defRPr sz="2666"/>
            </a:lvl5pPr>
            <a:lvl6pPr marL="3047940" indent="0">
              <a:buNone/>
              <a:defRPr sz="2666"/>
            </a:lvl6pPr>
            <a:lvl7pPr marL="3657526" indent="0">
              <a:buNone/>
              <a:defRPr sz="2666"/>
            </a:lvl7pPr>
            <a:lvl8pPr marL="4267115" indent="0">
              <a:buNone/>
              <a:defRPr sz="2666"/>
            </a:lvl8pPr>
            <a:lvl9pPr marL="4876700" indent="0">
              <a:buNone/>
              <a:defRPr sz="2666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E869257A-04E7-4AD0-B4D3-5F5FCC1230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40066B1-4B3D-4A22-B2E3-1A48BB61F192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7308001-F191-4B5A-AC73-3B978452D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4DC1360-F9E5-4649-9322-160CA55E0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912C68B-76B0-45E8-B55F-CE771068A047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5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1051A0-4B4A-4E43-974E-4CD46B1D1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E77A5BF-086C-40C7-BCAB-32A51B1F4C20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C26F93-DE08-44BA-92FF-5C204557B2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3767CC-8992-438E-9AB1-8C12BBB884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8202B2F-EB4F-4F0B-8EC3-7AEEDBF3C74B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435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450926-E0EE-438C-B114-3B7F6767C5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buSzPct val="75000"/>
              <a:buFont typeface="Wingdings" pitchFamily="2" charset="2"/>
              <a:buNone/>
              <a:defRPr b="1" smtClean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B5CECB2-B859-4B39-BBC2-AE493F61E38C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A7F32A-D7A0-4712-A4CB-21BEE3776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5AB3C2-396B-4C5F-B377-4C0593201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SzPct val="75000"/>
              <a:buFont typeface="Wingdings" pitchFamily="2" charset="2"/>
              <a:buNone/>
              <a:defRPr b="1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735BE51-7FBB-4C92-AD8B-43A843CC535B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62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F4D86-3DA0-4BC5-90DC-74001229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AC9E-CFDB-4B44-BC1E-CA310560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35A9E-77C6-45F9-92DD-71301D86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6FECCD3F-D191-4E86-9E90-AA2C7A7981B5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6057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F72A-889A-4B9F-96B6-747ACD99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C702B-1F2C-404A-98BE-0A0DC1CE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F94FE-E502-4D9E-9436-7C6BF35B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14F55A39-8BCB-45E1-8A7E-0F471931CF86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4319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5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58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73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5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7E76A-31E8-4D7D-9362-8F650846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F6CD7-E791-4A8B-A32F-659D7A57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78037-873A-49D2-9246-FC3A804D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B22BD046-80A5-4041-8226-B7D13CB7F0B7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791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6486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061FC-D81E-40C3-BA55-C49B3B0B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6E71-8EC8-4B5C-92F7-3E51A3C82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3F86C-0934-4CAD-BC38-491F08B1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D434EF0C-15CB-4A89-AE80-A65041F5A2CA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539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0" indent="0">
              <a:buNone/>
              <a:defRPr sz="2666" b="1"/>
            </a:lvl2pPr>
            <a:lvl3pPr marL="1219158" indent="0">
              <a:buNone/>
              <a:defRPr sz="2400" b="1"/>
            </a:lvl3pPr>
            <a:lvl4pPr marL="1828736" indent="0">
              <a:buNone/>
              <a:defRPr sz="2134" b="1"/>
            </a:lvl4pPr>
            <a:lvl5pPr marL="2438315" indent="0">
              <a:buNone/>
              <a:defRPr sz="2134" b="1"/>
            </a:lvl5pPr>
            <a:lvl6pPr marL="3047893" indent="0">
              <a:buNone/>
              <a:defRPr sz="2134" b="1"/>
            </a:lvl6pPr>
            <a:lvl7pPr marL="3657473" indent="0">
              <a:buNone/>
              <a:defRPr sz="2134" b="1"/>
            </a:lvl7pPr>
            <a:lvl8pPr marL="4267051" indent="0">
              <a:buNone/>
              <a:defRPr sz="2134" b="1"/>
            </a:lvl8pPr>
            <a:lvl9pPr marL="487663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0" indent="0">
              <a:buNone/>
              <a:defRPr sz="2666" b="1"/>
            </a:lvl2pPr>
            <a:lvl3pPr marL="1219158" indent="0">
              <a:buNone/>
              <a:defRPr sz="2400" b="1"/>
            </a:lvl3pPr>
            <a:lvl4pPr marL="1828736" indent="0">
              <a:buNone/>
              <a:defRPr sz="2134" b="1"/>
            </a:lvl4pPr>
            <a:lvl5pPr marL="2438315" indent="0">
              <a:buNone/>
              <a:defRPr sz="2134" b="1"/>
            </a:lvl5pPr>
            <a:lvl6pPr marL="3047893" indent="0">
              <a:buNone/>
              <a:defRPr sz="2134" b="1"/>
            </a:lvl6pPr>
            <a:lvl7pPr marL="3657473" indent="0">
              <a:buNone/>
              <a:defRPr sz="2134" b="1"/>
            </a:lvl7pPr>
            <a:lvl8pPr marL="4267051" indent="0">
              <a:buNone/>
              <a:defRPr sz="2134" b="1"/>
            </a:lvl8pPr>
            <a:lvl9pPr marL="487663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2E030-0A96-4563-B1FA-2133A9BB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4F484-B838-4798-B47C-0493E7B7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28118-1ABF-4384-AD14-FE4E1B63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44C931B0-A17A-4433-8CC1-6642626EA146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67971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786C7-34AA-45A9-9CB8-47D7B3F18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8C6F3-40CE-441D-8C15-D63A7D46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89C5C-D7B1-4E3A-A2AE-413C1197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1678682A-D1FF-4E83-8A7B-98443E865EBC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448905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1EE2A-D3DE-4853-9839-B9442C63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B70E1A-C90A-4F86-9ECD-774A4209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CC69F-5342-41F3-B444-00711D26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20085D07-9DB9-400D-9B19-1EAB081DDE30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29194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0" indent="0">
              <a:buNone/>
              <a:defRPr sz="1600"/>
            </a:lvl2pPr>
            <a:lvl3pPr marL="1219158" indent="0">
              <a:buNone/>
              <a:defRPr sz="1333"/>
            </a:lvl3pPr>
            <a:lvl4pPr marL="1828736" indent="0">
              <a:buNone/>
              <a:defRPr sz="1200"/>
            </a:lvl4pPr>
            <a:lvl5pPr marL="2438315" indent="0">
              <a:buNone/>
              <a:defRPr sz="1200"/>
            </a:lvl5pPr>
            <a:lvl6pPr marL="3047893" indent="0">
              <a:buNone/>
              <a:defRPr sz="1200"/>
            </a:lvl6pPr>
            <a:lvl7pPr marL="3657473" indent="0">
              <a:buNone/>
              <a:defRPr sz="1200"/>
            </a:lvl7pPr>
            <a:lvl8pPr marL="4267051" indent="0">
              <a:buNone/>
              <a:defRPr sz="1200"/>
            </a:lvl8pPr>
            <a:lvl9pPr marL="48766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62DE2-5AD6-4D11-9B56-6D2835EB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3E422-1DA0-482D-9FA0-2FA9B5F3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A646-5C9B-4D9B-B530-6C4C233A4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F0CFFB97-5050-4916-AB19-CD3122405828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26201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0" indent="0">
              <a:buNone/>
              <a:defRPr sz="3733"/>
            </a:lvl2pPr>
            <a:lvl3pPr marL="1219158" indent="0">
              <a:buNone/>
              <a:defRPr sz="3200"/>
            </a:lvl3pPr>
            <a:lvl4pPr marL="1828736" indent="0">
              <a:buNone/>
              <a:defRPr sz="2666"/>
            </a:lvl4pPr>
            <a:lvl5pPr marL="2438315" indent="0">
              <a:buNone/>
              <a:defRPr sz="2666"/>
            </a:lvl5pPr>
            <a:lvl6pPr marL="3047893" indent="0">
              <a:buNone/>
              <a:defRPr sz="2666"/>
            </a:lvl6pPr>
            <a:lvl7pPr marL="3657473" indent="0">
              <a:buNone/>
              <a:defRPr sz="2666"/>
            </a:lvl7pPr>
            <a:lvl8pPr marL="4267051" indent="0">
              <a:buNone/>
              <a:defRPr sz="2666"/>
            </a:lvl8pPr>
            <a:lvl9pPr marL="4876630" indent="0">
              <a:buNone/>
              <a:defRPr sz="2666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0" indent="0">
              <a:buNone/>
              <a:defRPr sz="1600"/>
            </a:lvl2pPr>
            <a:lvl3pPr marL="1219158" indent="0">
              <a:buNone/>
              <a:defRPr sz="1333"/>
            </a:lvl3pPr>
            <a:lvl4pPr marL="1828736" indent="0">
              <a:buNone/>
              <a:defRPr sz="1200"/>
            </a:lvl4pPr>
            <a:lvl5pPr marL="2438315" indent="0">
              <a:buNone/>
              <a:defRPr sz="1200"/>
            </a:lvl5pPr>
            <a:lvl6pPr marL="3047893" indent="0">
              <a:buNone/>
              <a:defRPr sz="1200"/>
            </a:lvl6pPr>
            <a:lvl7pPr marL="3657473" indent="0">
              <a:buNone/>
              <a:defRPr sz="1200"/>
            </a:lvl7pPr>
            <a:lvl8pPr marL="4267051" indent="0">
              <a:buNone/>
              <a:defRPr sz="1200"/>
            </a:lvl8pPr>
            <a:lvl9pPr marL="48766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64241-9BD9-413F-948D-CD852261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C5F1B-8049-4A58-B261-1B6F7A8E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B9B83-4658-4472-83CE-50FCC277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7177F25B-1EA2-4773-9AF6-72FBD7A274BE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876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F83DA-A9CA-4957-A317-21C586FF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292A8-7FF2-42AB-9626-93395D5B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3BDA5-937E-4885-B812-3B0AEE2F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EB0BA022-280B-4CDF-A5D7-68A243DFEC9B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1198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7"/>
            <a:ext cx="80264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443B-C166-49D4-BBDA-B3438819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3D1C8-9C80-43A6-8482-91957C9E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91DC-CAB2-4253-936A-89012136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188">
              <a:defRPr>
                <a:cs typeface="+mn-cs"/>
              </a:defRPr>
            </a:lvl1pPr>
          </a:lstStyle>
          <a:p>
            <a:pPr>
              <a:defRPr/>
            </a:pPr>
            <a:fld id="{30A484DC-A363-4AD1-A47B-6AA381848404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6487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8" indent="0" algn="ctr">
              <a:buNone/>
              <a:defRPr/>
            </a:lvl2pPr>
            <a:lvl3pPr marL="1219176" indent="0" algn="ctr">
              <a:buNone/>
              <a:defRPr/>
            </a:lvl3pPr>
            <a:lvl4pPr marL="1828764" indent="0" algn="ctr">
              <a:buNone/>
              <a:defRPr/>
            </a:lvl4pPr>
            <a:lvl5pPr marL="2438352" indent="0" algn="ctr">
              <a:buNone/>
              <a:defRPr/>
            </a:lvl5pPr>
            <a:lvl6pPr marL="3047940" indent="0" algn="ctr">
              <a:buNone/>
              <a:defRPr/>
            </a:lvl6pPr>
            <a:lvl7pPr marL="3657526" indent="0" algn="ctr">
              <a:buNone/>
              <a:defRPr/>
            </a:lvl7pPr>
            <a:lvl8pPr marL="4267115" indent="0" algn="ctr">
              <a:buNone/>
              <a:defRPr/>
            </a:lvl8pPr>
            <a:lvl9pPr marL="48767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0E1A1F6-9F14-4315-B3FF-CB6BDC668573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CEA5C5A-AA26-4B51-8C90-266C520B1C1C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590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62A247E-DD47-41C2-8D50-30DB3B62C9C0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14CFAE4-FDA8-4796-B2D7-F5730545886C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66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21775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8" indent="0">
              <a:buNone/>
              <a:defRPr sz="2400"/>
            </a:lvl2pPr>
            <a:lvl3pPr marL="1219176" indent="0">
              <a:buNone/>
              <a:defRPr sz="2134"/>
            </a:lvl3pPr>
            <a:lvl4pPr marL="1828764" indent="0">
              <a:buNone/>
              <a:defRPr sz="1867"/>
            </a:lvl4pPr>
            <a:lvl5pPr marL="2438352" indent="0">
              <a:buNone/>
              <a:defRPr sz="1867"/>
            </a:lvl5pPr>
            <a:lvl6pPr marL="3047940" indent="0">
              <a:buNone/>
              <a:defRPr sz="1867"/>
            </a:lvl6pPr>
            <a:lvl7pPr marL="3657526" indent="0">
              <a:buNone/>
              <a:defRPr sz="1867"/>
            </a:lvl7pPr>
            <a:lvl8pPr marL="4267115" indent="0">
              <a:buNone/>
              <a:defRPr sz="1867"/>
            </a:lvl8pPr>
            <a:lvl9pPr marL="4876700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C9383C4-70D9-42D8-8A54-40F6793CDDA2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79F7034-ED7E-43C7-B38F-6474FCD10BA9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7711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5B8DD31-508A-44D1-898C-D0793D6089B9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C041321-0692-4550-961A-B9ACB475EE6D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494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9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9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12E1A29-5BFB-4008-AB77-B86407624044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11C030F-10E4-46AE-9306-FF0CD896CFF8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1413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C26E55B-5133-46E2-BBA8-463C52E91E68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93295C1-26BB-4036-8B48-3FD6C1E350A6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67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5AF2E36-4615-4808-9ABB-F2BEEE503183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67218EF-8851-4764-9EA5-FE5FF244420E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75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8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F76B169-8FD1-4792-93AB-F1F5E22689D7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F047533-5974-4C88-BF26-3E434110B12C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9507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6" indent="0">
              <a:buNone/>
              <a:defRPr sz="3200"/>
            </a:lvl3pPr>
            <a:lvl4pPr marL="1828764" indent="0">
              <a:buNone/>
              <a:defRPr sz="2666"/>
            </a:lvl4pPr>
            <a:lvl5pPr marL="2438352" indent="0">
              <a:buNone/>
              <a:defRPr sz="2666"/>
            </a:lvl5pPr>
            <a:lvl6pPr marL="3047940" indent="0">
              <a:buNone/>
              <a:defRPr sz="2666"/>
            </a:lvl6pPr>
            <a:lvl7pPr marL="3657526" indent="0">
              <a:buNone/>
              <a:defRPr sz="2666"/>
            </a:lvl7pPr>
            <a:lvl8pPr marL="4267115" indent="0">
              <a:buNone/>
              <a:defRPr sz="2666"/>
            </a:lvl8pPr>
            <a:lvl9pPr marL="4876700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301F68E-EA27-4057-B0D6-688D05903F51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1A366A0-D12B-419A-96FF-E53CB81F7426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5760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CC2AC89-E3C1-490D-878C-06B980F1E348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0349E42-3A4A-4DEE-96C1-23BA945DF8A3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0715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82BC460-83DC-4EA6-BEA5-AADE64D88CA0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1003420-8634-484A-8359-2594914EB35C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411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8" indent="0" algn="ctr">
              <a:buNone/>
              <a:defRPr/>
            </a:lvl2pPr>
            <a:lvl3pPr marL="1219176" indent="0" algn="ctr">
              <a:buNone/>
              <a:defRPr/>
            </a:lvl3pPr>
            <a:lvl4pPr marL="1828764" indent="0" algn="ctr">
              <a:buNone/>
              <a:defRPr/>
            </a:lvl4pPr>
            <a:lvl5pPr marL="2438352" indent="0" algn="ctr">
              <a:buNone/>
              <a:defRPr/>
            </a:lvl5pPr>
            <a:lvl6pPr marL="3047940" indent="0" algn="ctr">
              <a:buNone/>
              <a:defRPr/>
            </a:lvl6pPr>
            <a:lvl7pPr marL="3657526" indent="0" algn="ctr">
              <a:buNone/>
              <a:defRPr/>
            </a:lvl7pPr>
            <a:lvl8pPr marL="4267115" indent="0" algn="ctr">
              <a:buNone/>
              <a:defRPr/>
            </a:lvl8pPr>
            <a:lvl9pPr marL="48767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D60D5AC-5F68-4390-96A4-49486183E78F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5A62D97-FD41-4C9E-91B3-E9D7008099B6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3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5434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ED16685-94EE-4DFD-AE2B-3A58F9E1EA92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69EEB5C-968F-4252-9738-B4FB2E7982A2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986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/>
            </a:lvl1pPr>
            <a:lvl2pPr marL="609588" indent="0">
              <a:buNone/>
              <a:defRPr sz="2400"/>
            </a:lvl2pPr>
            <a:lvl3pPr marL="1219176" indent="0">
              <a:buNone/>
              <a:defRPr sz="2134"/>
            </a:lvl3pPr>
            <a:lvl4pPr marL="1828764" indent="0">
              <a:buNone/>
              <a:defRPr sz="1867"/>
            </a:lvl4pPr>
            <a:lvl5pPr marL="2438352" indent="0">
              <a:buNone/>
              <a:defRPr sz="1867"/>
            </a:lvl5pPr>
            <a:lvl6pPr marL="3047940" indent="0">
              <a:buNone/>
              <a:defRPr sz="1867"/>
            </a:lvl6pPr>
            <a:lvl7pPr marL="3657526" indent="0">
              <a:buNone/>
              <a:defRPr sz="1867"/>
            </a:lvl7pPr>
            <a:lvl8pPr marL="4267115" indent="0">
              <a:buNone/>
              <a:defRPr sz="1867"/>
            </a:lvl8pPr>
            <a:lvl9pPr marL="4876700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B91B658-14E3-474E-9E42-1EFCD4CE5394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A54700B-7EBE-44D4-AF7D-CB7964DADD17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892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862BD15-C947-48B2-90CB-8FCD58167178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FF68C95-D28E-45E5-AE6B-211770DE97E6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15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9"/>
            <a:ext cx="538691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9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9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8" indent="0">
              <a:buNone/>
              <a:defRPr sz="2666" b="1"/>
            </a:lvl2pPr>
            <a:lvl3pPr marL="1219176" indent="0">
              <a:buNone/>
              <a:defRPr sz="2400" b="1"/>
            </a:lvl3pPr>
            <a:lvl4pPr marL="1828764" indent="0">
              <a:buNone/>
              <a:defRPr sz="2134" b="1"/>
            </a:lvl4pPr>
            <a:lvl5pPr marL="2438352" indent="0">
              <a:buNone/>
              <a:defRPr sz="2134" b="1"/>
            </a:lvl5pPr>
            <a:lvl6pPr marL="3047940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5" indent="0">
              <a:buNone/>
              <a:defRPr sz="2134" b="1"/>
            </a:lvl8pPr>
            <a:lvl9pPr marL="4876700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07803AF-812D-42FB-AB1C-318F7FC8D0AE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EC13F7A-F35F-47D7-90E1-044E3F116FE3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82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46DE844-B349-40BF-8424-FCB061BD401E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FF8C30F-C3EB-47E0-B7B6-F6B76617A155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029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0B7788A-C849-4271-859D-E448245B7F1D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5177C8B-59CF-428F-B63F-CD8951CC9618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065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8"/>
            <a:ext cx="4011084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EDB67EF-4631-4446-A43E-521E1440BCD3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5F0CD9C-C994-44E6-91DF-B591C7B2A2B9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64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6" indent="0">
              <a:buNone/>
              <a:defRPr sz="3200"/>
            </a:lvl3pPr>
            <a:lvl4pPr marL="1828764" indent="0">
              <a:buNone/>
              <a:defRPr sz="2666"/>
            </a:lvl4pPr>
            <a:lvl5pPr marL="2438352" indent="0">
              <a:buNone/>
              <a:defRPr sz="2666"/>
            </a:lvl5pPr>
            <a:lvl6pPr marL="3047940" indent="0">
              <a:buNone/>
              <a:defRPr sz="2666"/>
            </a:lvl6pPr>
            <a:lvl7pPr marL="3657526" indent="0">
              <a:buNone/>
              <a:defRPr sz="2666"/>
            </a:lvl7pPr>
            <a:lvl8pPr marL="4267115" indent="0">
              <a:buNone/>
              <a:defRPr sz="2666"/>
            </a:lvl8pPr>
            <a:lvl9pPr marL="4876700" indent="0">
              <a:buNone/>
              <a:defRPr sz="266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8" indent="0">
              <a:buNone/>
              <a:defRPr sz="1600"/>
            </a:lvl2pPr>
            <a:lvl3pPr marL="1219176" indent="0">
              <a:buNone/>
              <a:defRPr sz="1333"/>
            </a:lvl3pPr>
            <a:lvl4pPr marL="1828764" indent="0">
              <a:buNone/>
              <a:defRPr sz="1200"/>
            </a:lvl4pPr>
            <a:lvl5pPr marL="2438352" indent="0">
              <a:buNone/>
              <a:defRPr sz="1200"/>
            </a:lvl5pPr>
            <a:lvl6pPr marL="3047940" indent="0">
              <a:buNone/>
              <a:defRPr sz="1200"/>
            </a:lvl6pPr>
            <a:lvl7pPr marL="3657526" indent="0">
              <a:buNone/>
              <a:defRPr sz="1200"/>
            </a:lvl7pPr>
            <a:lvl8pPr marL="4267115" indent="0">
              <a:buNone/>
              <a:defRPr sz="1200"/>
            </a:lvl8pPr>
            <a:lvl9pPr marL="48767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3BA2D36-8C78-468C-8B82-CE90B310B5C1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97DE66A-AAE9-4B92-A028-F641F0A401DD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392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6209DA9-FA8D-4E9C-AB26-AA07748E803C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D316139-E7C7-4749-A7A4-25DA867E51F5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411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A4AA690-B919-4158-8F2B-8C2B544CA20C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F4C072C-5F59-4182-8589-83189FCE1392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2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3006-A914-48CF-8924-B930E8E3A053}" type="datetimeFigureOut">
              <a:rPr lang="en-SG" smtClean="0"/>
              <a:t>4/3/2021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2856-56DB-4B69-9EE2-DCB997821D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178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Tx/>
              <a:buFontTx/>
              <a:buNone/>
              <a:defRPr sz="1867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E2468ED-A33B-4425-87ED-BD322A693261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Tx/>
              <a:buFontTx/>
              <a:buNone/>
              <a:defRPr sz="1867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Tx/>
              <a:buFontTx/>
              <a:buNone/>
              <a:defRPr sz="1867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2056A20-308F-4B06-BEB7-4CD43C9D24FB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2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5pPr>
      <a:lvl6pPr marL="6095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6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5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296" indent="-455296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rtl="0" eaLnBrk="0" fontAlgn="base" hangingPunct="0">
        <a:spcBef>
          <a:spcPct val="20000"/>
        </a:spcBef>
        <a:spcAft>
          <a:spcPct val="0"/>
        </a:spcAft>
        <a:buChar char="–"/>
        <a:defRPr sz="3720">
          <a:solidFill>
            <a:schemeClr val="tx1"/>
          </a:solidFill>
          <a:latin typeface="+mn-lt"/>
        </a:defRPr>
      </a:lvl2pPr>
      <a:lvl3pPr marL="1522096" indent="-302896" algn="l" rtl="0" eaLnBrk="0" fontAlgn="base" hangingPunct="0">
        <a:spcBef>
          <a:spcPct val="20000"/>
        </a:spcBef>
        <a:spcAft>
          <a:spcPct val="0"/>
        </a:spcAft>
        <a:buChar char="•"/>
        <a:defRPr sz="3120">
          <a:solidFill>
            <a:schemeClr val="tx1"/>
          </a:solidFill>
          <a:latin typeface="+mn-lt"/>
        </a:defRPr>
      </a:lvl3pPr>
      <a:lvl4pPr marL="2131696" indent="-302896" algn="l" rtl="0" eaLnBrk="0" fontAlgn="base" hangingPunct="0">
        <a:spcBef>
          <a:spcPct val="20000"/>
        </a:spcBef>
        <a:spcAft>
          <a:spcPct val="0"/>
        </a:spcAft>
        <a:buChar char="–"/>
        <a:defRPr sz="2640">
          <a:solidFill>
            <a:schemeClr val="tx1"/>
          </a:solidFill>
          <a:latin typeface="+mn-lt"/>
        </a:defRPr>
      </a:lvl4pPr>
      <a:lvl5pPr marL="2741296" indent="-302896" algn="l" rtl="0" eaLnBrk="0" fontAlgn="base" hangingPunct="0">
        <a:spcBef>
          <a:spcPct val="20000"/>
        </a:spcBef>
        <a:spcAft>
          <a:spcPct val="0"/>
        </a:spcAft>
        <a:buChar char="»"/>
        <a:defRPr sz="2640">
          <a:solidFill>
            <a:schemeClr val="tx1"/>
          </a:solidFill>
          <a:latin typeface="+mn-lt"/>
        </a:defRPr>
      </a:lvl5pPr>
      <a:lvl6pPr marL="3352733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21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09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494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4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2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5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Pct val="75000"/>
              <a:buFontTx/>
              <a:buNone/>
              <a:defRPr sz="1867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96780FE-DD4C-4F70-A2D7-12029D611E49}" type="datetime1">
              <a:rPr 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Tx/>
              <a:buNone/>
              <a:defRPr sz="1867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75000"/>
              <a:buFontTx/>
              <a:buNone/>
              <a:defRPr sz="1867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F32EE03-36BF-4988-94CA-59C6E4EF6F83}" type="slidenum">
              <a:rPr lang="en-GB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6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5pPr>
      <a:lvl6pPr marL="6095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6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5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296" indent="-455296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rtl="0" eaLnBrk="0" fontAlgn="base" hangingPunct="0">
        <a:spcBef>
          <a:spcPct val="20000"/>
        </a:spcBef>
        <a:spcAft>
          <a:spcPct val="0"/>
        </a:spcAft>
        <a:buChar char="–"/>
        <a:defRPr sz="3720">
          <a:solidFill>
            <a:schemeClr val="tx1"/>
          </a:solidFill>
          <a:latin typeface="+mn-lt"/>
        </a:defRPr>
      </a:lvl2pPr>
      <a:lvl3pPr marL="1522096" indent="-302896" algn="l" rtl="0" eaLnBrk="0" fontAlgn="base" hangingPunct="0">
        <a:spcBef>
          <a:spcPct val="20000"/>
        </a:spcBef>
        <a:spcAft>
          <a:spcPct val="0"/>
        </a:spcAft>
        <a:buChar char="•"/>
        <a:defRPr sz="3120">
          <a:solidFill>
            <a:schemeClr val="tx1"/>
          </a:solidFill>
          <a:latin typeface="+mn-lt"/>
        </a:defRPr>
      </a:lvl3pPr>
      <a:lvl4pPr marL="2131696" indent="-302896" algn="l" rtl="0" eaLnBrk="0" fontAlgn="base" hangingPunct="0">
        <a:spcBef>
          <a:spcPct val="20000"/>
        </a:spcBef>
        <a:spcAft>
          <a:spcPct val="0"/>
        </a:spcAft>
        <a:buChar char="–"/>
        <a:defRPr sz="2640">
          <a:solidFill>
            <a:schemeClr val="tx1"/>
          </a:solidFill>
          <a:latin typeface="+mn-lt"/>
        </a:defRPr>
      </a:lvl4pPr>
      <a:lvl5pPr marL="2741296" indent="-302896" algn="l" rtl="0" eaLnBrk="0" fontAlgn="base" hangingPunct="0">
        <a:spcBef>
          <a:spcPct val="20000"/>
        </a:spcBef>
        <a:spcAft>
          <a:spcPct val="0"/>
        </a:spcAft>
        <a:buChar char="»"/>
        <a:defRPr sz="2640">
          <a:solidFill>
            <a:schemeClr val="tx1"/>
          </a:solidFill>
          <a:latin typeface="+mn-lt"/>
        </a:defRPr>
      </a:lvl5pPr>
      <a:lvl6pPr marL="3352733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21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09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494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4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2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5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Pct val="75000"/>
              <a:buFont typeface="Wingdings" pitchFamily="2" charset="2"/>
              <a:buNone/>
              <a:defRPr sz="1867" smtClean="0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4E2FC5E-24D4-4E24-8B48-2867EE2C6A7B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 typeface="Wingdings" pitchFamily="2" charset="2"/>
              <a:buNone/>
              <a:defRPr sz="1867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 typeface="Wingdings" pitchFamily="2" charset="2"/>
              <a:buNone/>
              <a:defRPr sz="1867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019AB57-CB45-47B7-BBDF-4F64E060B238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1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5pPr>
      <a:lvl6pPr marL="6095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6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5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296" indent="-455296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rtl="0" eaLnBrk="0" fontAlgn="base" hangingPunct="0">
        <a:spcBef>
          <a:spcPct val="20000"/>
        </a:spcBef>
        <a:spcAft>
          <a:spcPct val="0"/>
        </a:spcAft>
        <a:buChar char="–"/>
        <a:defRPr sz="3720">
          <a:solidFill>
            <a:schemeClr val="tx1"/>
          </a:solidFill>
          <a:latin typeface="+mn-lt"/>
        </a:defRPr>
      </a:lvl2pPr>
      <a:lvl3pPr marL="1522096" indent="-302896" algn="l" rtl="0" eaLnBrk="0" fontAlgn="base" hangingPunct="0">
        <a:spcBef>
          <a:spcPct val="20000"/>
        </a:spcBef>
        <a:spcAft>
          <a:spcPct val="0"/>
        </a:spcAft>
        <a:buChar char="•"/>
        <a:defRPr sz="3120">
          <a:solidFill>
            <a:schemeClr val="tx1"/>
          </a:solidFill>
          <a:latin typeface="+mn-lt"/>
        </a:defRPr>
      </a:lvl3pPr>
      <a:lvl4pPr marL="2131696" indent="-302896" algn="l" rtl="0" eaLnBrk="0" fontAlgn="base" hangingPunct="0">
        <a:spcBef>
          <a:spcPct val="20000"/>
        </a:spcBef>
        <a:spcAft>
          <a:spcPct val="0"/>
        </a:spcAft>
        <a:buChar char="–"/>
        <a:defRPr sz="2640">
          <a:solidFill>
            <a:schemeClr val="tx1"/>
          </a:solidFill>
          <a:latin typeface="+mn-lt"/>
        </a:defRPr>
      </a:lvl4pPr>
      <a:lvl5pPr marL="2741296" indent="-302896" algn="l" rtl="0" eaLnBrk="0" fontAlgn="base" hangingPunct="0">
        <a:spcBef>
          <a:spcPct val="20000"/>
        </a:spcBef>
        <a:spcAft>
          <a:spcPct val="0"/>
        </a:spcAft>
        <a:buChar char="»"/>
        <a:defRPr sz="2640">
          <a:solidFill>
            <a:schemeClr val="tx1"/>
          </a:solidFill>
          <a:latin typeface="+mn-lt"/>
        </a:defRPr>
      </a:lvl5pPr>
      <a:lvl6pPr marL="3352733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21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09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494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4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2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5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Tx/>
              <a:buFontTx/>
              <a:buNone/>
              <a:defRPr sz="1867" b="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18847E3-FBFA-4116-8277-ED9A0723453E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Tx/>
              <a:buFontTx/>
              <a:buNone/>
              <a:defRPr sz="1867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Tx/>
              <a:buFontTx/>
              <a:buNone/>
              <a:defRPr sz="1867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0944E51-477F-4AD1-BC93-4E5A89B132D6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49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5pPr>
      <a:lvl6pPr marL="6095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6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5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296" indent="-455296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rtl="0" eaLnBrk="0" fontAlgn="base" hangingPunct="0">
        <a:spcBef>
          <a:spcPct val="20000"/>
        </a:spcBef>
        <a:spcAft>
          <a:spcPct val="0"/>
        </a:spcAft>
        <a:buChar char="–"/>
        <a:defRPr sz="3720">
          <a:solidFill>
            <a:schemeClr val="tx1"/>
          </a:solidFill>
          <a:latin typeface="+mn-lt"/>
        </a:defRPr>
      </a:lvl2pPr>
      <a:lvl3pPr marL="1522096" indent="-302896" algn="l" rtl="0" eaLnBrk="0" fontAlgn="base" hangingPunct="0">
        <a:spcBef>
          <a:spcPct val="20000"/>
        </a:spcBef>
        <a:spcAft>
          <a:spcPct val="0"/>
        </a:spcAft>
        <a:buChar char="•"/>
        <a:defRPr sz="3120">
          <a:solidFill>
            <a:schemeClr val="tx1"/>
          </a:solidFill>
          <a:latin typeface="+mn-lt"/>
        </a:defRPr>
      </a:lvl3pPr>
      <a:lvl4pPr marL="2131696" indent="-302896" algn="l" rtl="0" eaLnBrk="0" fontAlgn="base" hangingPunct="0">
        <a:spcBef>
          <a:spcPct val="20000"/>
        </a:spcBef>
        <a:spcAft>
          <a:spcPct val="0"/>
        </a:spcAft>
        <a:buChar char="–"/>
        <a:defRPr sz="2640">
          <a:solidFill>
            <a:schemeClr val="tx1"/>
          </a:solidFill>
          <a:latin typeface="+mn-lt"/>
        </a:defRPr>
      </a:lvl4pPr>
      <a:lvl5pPr marL="2741296" indent="-302896" algn="l" rtl="0" eaLnBrk="0" fontAlgn="base" hangingPunct="0">
        <a:spcBef>
          <a:spcPct val="20000"/>
        </a:spcBef>
        <a:spcAft>
          <a:spcPct val="0"/>
        </a:spcAft>
        <a:buChar char="»"/>
        <a:defRPr sz="2640">
          <a:solidFill>
            <a:schemeClr val="tx1"/>
          </a:solidFill>
          <a:latin typeface="+mn-lt"/>
        </a:defRPr>
      </a:lvl5pPr>
      <a:lvl6pPr marL="3352733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21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09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494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4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2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5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 b="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79B5850-EDE9-4DDD-8FE0-65B2D90D7BDB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62D9CCE-D3F1-48AE-A5C5-CC9E60C7704A}" type="slidenum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1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5pPr>
      <a:lvl6pPr marL="6095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6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5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296" indent="-455296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rtl="0" eaLnBrk="0" fontAlgn="base" hangingPunct="0">
        <a:spcBef>
          <a:spcPct val="20000"/>
        </a:spcBef>
        <a:spcAft>
          <a:spcPct val="0"/>
        </a:spcAft>
        <a:buChar char="–"/>
        <a:defRPr sz="3720">
          <a:solidFill>
            <a:schemeClr val="tx1"/>
          </a:solidFill>
          <a:latin typeface="+mn-lt"/>
        </a:defRPr>
      </a:lvl2pPr>
      <a:lvl3pPr marL="1522096" indent="-302896" algn="l" rtl="0" eaLnBrk="0" fontAlgn="base" hangingPunct="0">
        <a:spcBef>
          <a:spcPct val="20000"/>
        </a:spcBef>
        <a:spcAft>
          <a:spcPct val="0"/>
        </a:spcAft>
        <a:buChar char="•"/>
        <a:defRPr sz="3120">
          <a:solidFill>
            <a:schemeClr val="tx1"/>
          </a:solidFill>
          <a:latin typeface="+mn-lt"/>
        </a:defRPr>
      </a:lvl3pPr>
      <a:lvl4pPr marL="2131696" indent="-302896" algn="l" rtl="0" eaLnBrk="0" fontAlgn="base" hangingPunct="0">
        <a:spcBef>
          <a:spcPct val="20000"/>
        </a:spcBef>
        <a:spcAft>
          <a:spcPct val="0"/>
        </a:spcAft>
        <a:buChar char="–"/>
        <a:defRPr sz="2640">
          <a:solidFill>
            <a:schemeClr val="tx1"/>
          </a:solidFill>
          <a:latin typeface="+mn-lt"/>
        </a:defRPr>
      </a:lvl4pPr>
      <a:lvl5pPr marL="2741296" indent="-302896" algn="l" rtl="0" eaLnBrk="0" fontAlgn="base" hangingPunct="0">
        <a:spcBef>
          <a:spcPct val="20000"/>
        </a:spcBef>
        <a:spcAft>
          <a:spcPct val="0"/>
        </a:spcAft>
        <a:buChar char="»"/>
        <a:defRPr sz="2640">
          <a:solidFill>
            <a:schemeClr val="tx1"/>
          </a:solidFill>
          <a:latin typeface="+mn-lt"/>
        </a:defRPr>
      </a:lvl5pPr>
      <a:lvl6pPr marL="3352733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21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09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494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4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2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5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166" cy="36385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defTabSz="121915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600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92741433-B43C-4A24-B799-07AC411E889B}" type="datetimeFigureOut">
              <a:rPr lang="en-SG" smtClean="0"/>
              <a:pPr>
                <a:defRPr/>
              </a:pPr>
              <a:t>4/3/2021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236" y="6356986"/>
            <a:ext cx="3859530" cy="36385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defTabSz="121915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600" b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36" y="6356986"/>
            <a:ext cx="2844164" cy="36385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defTabSz="121915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600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2DF4C319-7E46-4E83-8AA3-D7D993D663FC}" type="slidenum">
              <a:rPr lang="en-SG" smtClean="0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294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7296" rtl="0" fontAlgn="base">
        <a:spcBef>
          <a:spcPct val="0"/>
        </a:spcBef>
        <a:spcAft>
          <a:spcPct val="0"/>
        </a:spcAft>
        <a:defRPr sz="576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2pPr>
      <a:lvl3pPr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3pPr>
      <a:lvl4pPr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4pPr>
      <a:lvl5pPr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5pPr>
      <a:lvl6pPr marL="548640"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6pPr>
      <a:lvl7pPr marL="1097280"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7pPr>
      <a:lvl8pPr marL="1645920"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8pPr>
      <a:lvl9pPr marL="2194560" algn="ctr" defTabSz="1217296" rtl="0" fontAlgn="base">
        <a:spcBef>
          <a:spcPct val="0"/>
        </a:spcBef>
        <a:spcAft>
          <a:spcPct val="0"/>
        </a:spcAft>
        <a:defRPr sz="576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296" indent="-455296" algn="l" defTabSz="1217296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defTabSz="1217296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2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6" indent="-302896" algn="l" defTabSz="1217296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6" indent="-302896" algn="l" defTabSz="1217296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6" indent="-302896" algn="l" defTabSz="1217296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82" indent="-304789" algn="l" defTabSz="1219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262" indent="-304789" algn="l" defTabSz="1219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840" indent="-304789" algn="l" defTabSz="1219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419" indent="-304789" algn="l" defTabSz="1219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0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58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36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15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93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73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51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30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Pct val="75000"/>
              <a:buFontTx/>
              <a:buNone/>
              <a:defRPr sz="1867" b="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7B5D487-BF9F-4EE2-A166-BC2017B7731E}" type="datetime1">
              <a:rPr 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/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Tx/>
              <a:buNone/>
              <a:defRPr sz="1867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75000"/>
              <a:buFontTx/>
              <a:buNone/>
              <a:defRPr sz="1867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DC9A918-F49C-42DB-BBEC-06275CB2F30D}" type="slidenum">
              <a:rPr lang="en-GB" smtClean="0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8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5pPr>
      <a:lvl6pPr marL="6095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6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5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296" indent="-455296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rtl="0" eaLnBrk="0" fontAlgn="base" hangingPunct="0">
        <a:spcBef>
          <a:spcPct val="20000"/>
        </a:spcBef>
        <a:spcAft>
          <a:spcPct val="0"/>
        </a:spcAft>
        <a:buChar char="–"/>
        <a:defRPr sz="3720">
          <a:solidFill>
            <a:schemeClr val="tx1"/>
          </a:solidFill>
          <a:latin typeface="+mn-lt"/>
        </a:defRPr>
      </a:lvl2pPr>
      <a:lvl3pPr marL="1522096" indent="-302896" algn="l" rtl="0" eaLnBrk="0" fontAlgn="base" hangingPunct="0">
        <a:spcBef>
          <a:spcPct val="20000"/>
        </a:spcBef>
        <a:spcAft>
          <a:spcPct val="0"/>
        </a:spcAft>
        <a:buChar char="•"/>
        <a:defRPr sz="3120">
          <a:solidFill>
            <a:schemeClr val="tx1"/>
          </a:solidFill>
          <a:latin typeface="+mn-lt"/>
        </a:defRPr>
      </a:lvl3pPr>
      <a:lvl4pPr marL="2131696" indent="-302896" algn="l" rtl="0" eaLnBrk="0" fontAlgn="base" hangingPunct="0">
        <a:spcBef>
          <a:spcPct val="20000"/>
        </a:spcBef>
        <a:spcAft>
          <a:spcPct val="0"/>
        </a:spcAft>
        <a:buChar char="–"/>
        <a:defRPr sz="2640">
          <a:solidFill>
            <a:schemeClr val="tx1"/>
          </a:solidFill>
          <a:latin typeface="+mn-lt"/>
        </a:defRPr>
      </a:lvl4pPr>
      <a:lvl5pPr marL="2741296" indent="-302896" algn="l" rtl="0" eaLnBrk="0" fontAlgn="base" hangingPunct="0">
        <a:spcBef>
          <a:spcPct val="20000"/>
        </a:spcBef>
        <a:spcAft>
          <a:spcPct val="0"/>
        </a:spcAft>
        <a:buChar char="»"/>
        <a:defRPr sz="2640">
          <a:solidFill>
            <a:schemeClr val="tx1"/>
          </a:solidFill>
          <a:latin typeface="+mn-lt"/>
        </a:defRPr>
      </a:lvl5pPr>
      <a:lvl6pPr marL="3352733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21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09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494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4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2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5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SzPct val="75000"/>
              <a:buFont typeface="Wingdings" pitchFamily="2" charset="2"/>
              <a:buNone/>
              <a:defRPr sz="1867" smtClean="0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71ADA18-8832-4230-907D-DCE8594C3F06}" type="datetime1">
              <a:rPr lang="en-US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3/4/2021</a:t>
            </a:fld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 typeface="Wingdings" pitchFamily="2" charset="2"/>
              <a:buNone/>
              <a:defRPr sz="1867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b="1">
              <a:solidFill>
                <a:srgbClr val="003300"/>
              </a:solidFill>
            </a:endParaRPr>
          </a:p>
        </p:txBody>
      </p:sp>
      <p:sp>
        <p:nvSpPr>
          <p:cNvPr id="420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 typeface="Wingdings" pitchFamily="2" charset="2"/>
              <a:buNone/>
              <a:defRPr sz="1867"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A155CF1-EF8F-44DA-A795-4AEC77E9C2B4}" type="slidenum">
              <a:rPr lang="en-GB" b="1" smtClean="0">
                <a:solidFill>
                  <a:srgbClr val="0033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60">
          <a:solidFill>
            <a:schemeClr val="tx2"/>
          </a:solidFill>
          <a:latin typeface="Arial" charset="0"/>
        </a:defRPr>
      </a:lvl5pPr>
      <a:lvl6pPr marL="60958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6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6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52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296" indent="-455296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8696" indent="-379096" algn="l" rtl="0" eaLnBrk="0" fontAlgn="base" hangingPunct="0">
        <a:spcBef>
          <a:spcPct val="20000"/>
        </a:spcBef>
        <a:spcAft>
          <a:spcPct val="0"/>
        </a:spcAft>
        <a:buChar char="–"/>
        <a:defRPr sz="3720">
          <a:solidFill>
            <a:schemeClr val="tx1"/>
          </a:solidFill>
          <a:latin typeface="+mn-lt"/>
        </a:defRPr>
      </a:lvl2pPr>
      <a:lvl3pPr marL="1522096" indent="-302896" algn="l" rtl="0" eaLnBrk="0" fontAlgn="base" hangingPunct="0">
        <a:spcBef>
          <a:spcPct val="20000"/>
        </a:spcBef>
        <a:spcAft>
          <a:spcPct val="0"/>
        </a:spcAft>
        <a:buChar char="•"/>
        <a:defRPr sz="3120">
          <a:solidFill>
            <a:schemeClr val="tx1"/>
          </a:solidFill>
          <a:latin typeface="+mn-lt"/>
        </a:defRPr>
      </a:lvl3pPr>
      <a:lvl4pPr marL="2131696" indent="-302896" algn="l" rtl="0" eaLnBrk="0" fontAlgn="base" hangingPunct="0">
        <a:spcBef>
          <a:spcPct val="20000"/>
        </a:spcBef>
        <a:spcAft>
          <a:spcPct val="0"/>
        </a:spcAft>
        <a:buChar char="–"/>
        <a:defRPr sz="2640">
          <a:solidFill>
            <a:schemeClr val="tx1"/>
          </a:solidFill>
          <a:latin typeface="+mn-lt"/>
        </a:defRPr>
      </a:lvl4pPr>
      <a:lvl5pPr marL="2741296" indent="-302896" algn="l" rtl="0" eaLnBrk="0" fontAlgn="base" hangingPunct="0">
        <a:spcBef>
          <a:spcPct val="20000"/>
        </a:spcBef>
        <a:spcAft>
          <a:spcPct val="0"/>
        </a:spcAft>
        <a:buChar char="»"/>
        <a:defRPr sz="2640">
          <a:solidFill>
            <a:schemeClr val="tx1"/>
          </a:solidFill>
          <a:latin typeface="+mn-lt"/>
        </a:defRPr>
      </a:lvl5pPr>
      <a:lvl6pPr marL="3352733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6pPr>
      <a:lvl7pPr marL="3962321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7pPr>
      <a:lvl8pPr marL="4571909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8pPr>
      <a:lvl9pPr marL="5181494" indent="-304793" algn="l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4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2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5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0" algn="l" defTabSz="1219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3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2669" y="3085875"/>
            <a:ext cx="11656694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1950" algn="l"/>
                <a:tab pos="542925" algn="l"/>
                <a:tab pos="714375" algn="l"/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6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Example: </a:t>
            </a:r>
            <a:r>
              <a:rPr lang="en-US" altLang="en-US" sz="32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Moses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[During the 40 years in the wilderness]</a:t>
            </a:r>
          </a:p>
          <a:p>
            <a:pPr algn="l" defTabSz="1097280" fontAlgn="base">
              <a:spcBef>
                <a:spcPts val="6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ü"/>
              <a:tabLst>
                <a:tab pos="541338" algn="l"/>
              </a:tabLst>
            </a:pP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	Moses’ self-confidence was stripped …</a:t>
            </a:r>
          </a:p>
          <a:p>
            <a:pPr algn="l" defTabSz="1097280" fontAlgn="base">
              <a:spcBef>
                <a:spcPts val="6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ü"/>
              <a:tabLst>
                <a:tab pos="541338" algn="l"/>
              </a:tabLst>
            </a:pP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	Moses’ anger, resentment, hostility towards the Egyptians </a:t>
            </a:r>
            <a:r>
              <a:rPr lang="en-US" altLang="en-US" sz="32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en-US" sz="32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sz="32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was </a:t>
            </a: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weeded </a:t>
            </a:r>
            <a:r>
              <a:rPr lang="en-US" altLang="en-US" sz="32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out</a:t>
            </a: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algn="l" defTabSz="1097280" fontAlgn="base">
              <a:spcBef>
                <a:spcPts val="6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ü"/>
              <a:tabLst>
                <a:tab pos="541338" algn="l"/>
              </a:tabLst>
            </a:pP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	Moses’ self-determination to liberate the Jews collapsed.</a:t>
            </a:r>
          </a:p>
        </p:txBody>
      </p:sp>
    </p:spTree>
    <p:extLst>
      <p:ext uri="{BB962C8B-B14F-4D97-AF65-F5344CB8AC3E}">
        <p14:creationId xmlns:p14="http://schemas.microsoft.com/office/powerpoint/2010/main" val="32652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3357" y="1233488"/>
            <a:ext cx="4376705" cy="185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796"/>
              </a:spcBef>
              <a:spcAft>
                <a:spcPct val="0"/>
              </a:spcAft>
              <a:tabLst>
                <a:tab pos="607696" algn="l"/>
              </a:tabLst>
            </a:pPr>
            <a:r>
              <a:rPr lang="en-US" altLang="en-US" sz="3600" b="0" dirty="0">
                <a:solidFill>
                  <a:srgbClr val="000000"/>
                </a:solidFill>
                <a:latin typeface="Arial Narrow" panose="020B0606020202030204" pitchFamily="34" charset="0"/>
              </a:rPr>
              <a:t>Moses encountered God at the burning bush … </a:t>
            </a:r>
          </a:p>
          <a:p>
            <a:pPr algn="l" defTabSz="1097280" fontAlgn="base">
              <a:spcBef>
                <a:spcPts val="796"/>
              </a:spcBef>
              <a:spcAft>
                <a:spcPct val="0"/>
              </a:spcAft>
              <a:tabLst>
                <a:tab pos="607696" algn="l"/>
              </a:tabLst>
            </a:pPr>
            <a:r>
              <a:rPr lang="en-US" altLang="en-US" sz="3600" b="0" dirty="0">
                <a:solidFill>
                  <a:srgbClr val="000000"/>
                </a:solidFill>
                <a:latin typeface="Arial Narrow" panose="020B0606020202030204" pitchFamily="34" charset="0"/>
              </a:rPr>
              <a:t>a “</a:t>
            </a:r>
            <a:r>
              <a:rPr lang="en-US" alt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broken</a:t>
            </a:r>
            <a:r>
              <a:rPr lang="en-US" altLang="en-US" sz="3600" b="0" dirty="0">
                <a:solidFill>
                  <a:srgbClr val="000000"/>
                </a:solidFill>
                <a:latin typeface="Arial Narrow" panose="020B0606020202030204" pitchFamily="34" charset="0"/>
              </a:rPr>
              <a:t>” man.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639057" y="3020834"/>
            <a:ext cx="4913886" cy="1200329"/>
          </a:xfrm>
          <a:prstGeom prst="rect">
            <a:avLst/>
          </a:prstGeom>
          <a:solidFill>
            <a:srgbClr val="663300"/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1097280" fontAlgn="base">
              <a:spcBef>
                <a:spcPts val="800"/>
              </a:spcBef>
              <a:spcAft>
                <a:spcPct val="0"/>
              </a:spcAft>
              <a:buSzPct val="75000"/>
              <a:tabLst>
                <a:tab pos="609588" algn="l"/>
              </a:tabLst>
              <a:defRPr/>
            </a:pPr>
            <a:r>
              <a:rPr lang="en-US" sz="7200" b="1" dirty="0">
                <a:solidFill>
                  <a:srgbClr val="FFFFFF"/>
                </a:solidFill>
                <a:latin typeface="Arial Narrow" pitchFamily="34" charset="0"/>
              </a:rPr>
              <a:t>WHO AM I?</a:t>
            </a:r>
          </a:p>
        </p:txBody>
      </p:sp>
      <p:sp>
        <p:nvSpPr>
          <p:cNvPr id="174086" name="Text Box 5"/>
          <p:cNvSpPr txBox="1">
            <a:spLocks noChangeArrowheads="1"/>
          </p:cNvSpPr>
          <p:nvPr/>
        </p:nvSpPr>
        <p:spPr bwMode="auto">
          <a:xfrm>
            <a:off x="272761" y="306099"/>
            <a:ext cx="6846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1790700" algn="l"/>
                <a:tab pos="1971675" algn="l"/>
                <a:tab pos="215265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ct val="0"/>
              </a:spcBef>
              <a:spcAft>
                <a:spcPct val="0"/>
              </a:spcAft>
              <a:tabLst/>
            </a:pP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Example: </a:t>
            </a:r>
            <a:r>
              <a:rPr lang="en-US" altLang="en-US" sz="32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Moses</a:t>
            </a: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[At 80 years]</a:t>
            </a:r>
          </a:p>
        </p:txBody>
      </p:sp>
    </p:spTree>
    <p:extLst>
      <p:ext uri="{BB962C8B-B14F-4D97-AF65-F5344CB8AC3E}">
        <p14:creationId xmlns:p14="http://schemas.microsoft.com/office/powerpoint/2010/main" val="30398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3357" y="2322820"/>
            <a:ext cx="7551431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Example: </a:t>
            </a: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Jacob </a:t>
            </a: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3200" dirty="0">
                <a:solidFill>
                  <a:srgbClr val="FFFFCC"/>
                </a:solidFill>
                <a:latin typeface="Arial Narrow" pitchFamily="34" charset="0"/>
                <a:cs typeface="Arial" pitchFamily="34" charset="0"/>
              </a:rPr>
              <a:t>[Genesis 31:38-41]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	He was a schemer, </a:t>
            </a:r>
            <a:r>
              <a:rPr lang="en-US" sz="3200" dirty="0" err="1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supplanter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, deceiver.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	This began in the mother’s womb when </a:t>
            </a:r>
            <a:b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	he first struggled with his brother.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	Cheated his brother, Esau of his birthright.</a:t>
            </a:r>
          </a:p>
        </p:txBody>
      </p:sp>
      <p:sp>
        <p:nvSpPr>
          <p:cNvPr id="175107" name="Picture 2" descr="Related image"/>
          <p:cNvSpPr>
            <a:spLocks noChangeAspect="1" noChangeArrowheads="1"/>
          </p:cNvSpPr>
          <p:nvPr/>
        </p:nvSpPr>
        <p:spPr bwMode="auto">
          <a:xfrm>
            <a:off x="7223760" y="0"/>
            <a:ext cx="4968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sz="3120" b="1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4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"/>
          <a:stretch/>
        </p:blipFill>
        <p:spPr bwMode="auto">
          <a:xfrm>
            <a:off x="6522165" y="-1"/>
            <a:ext cx="56698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1F4AF613-AF63-4D54-AFB8-FFA4826A4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87" y="1243320"/>
            <a:ext cx="6128713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Example: </a:t>
            </a: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Jacob</a:t>
            </a:r>
            <a:br>
              <a:rPr lang="en-US" sz="3200" b="1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3200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[Jacob’s Journey in Brokenness]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Jacob encountered Laban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 	Wages changed 10 times.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	Leah instead of Rachel first.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	20 years under Laban.</a:t>
            </a:r>
            <a:endParaRPr lang="en-US" sz="3600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C57046EC-75FE-4583-9467-C7B9ACEE1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93" y="538389"/>
            <a:ext cx="1165538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latin typeface="Arial Narrow" pitchFamily="34" charset="0"/>
                <a:cs typeface="Arial" pitchFamily="34" charset="0"/>
              </a:rPr>
              <a:t>Example: </a:t>
            </a:r>
            <a:r>
              <a:rPr lang="en-US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Jacob</a:t>
            </a:r>
            <a:r>
              <a:rPr lang="en-US" sz="3200" b="1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  <a:t>[Jacob’s Journey in Brokenness]</a:t>
            </a:r>
            <a:br>
              <a:rPr lang="en-US" sz="3200" dirty="0">
                <a:solidFill>
                  <a:srgbClr val="000066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Jacob encountered God </a:t>
            </a:r>
            <a:r>
              <a:rPr lang="en-US" sz="3200" dirty="0">
                <a:solidFill>
                  <a:srgbClr val="663300"/>
                </a:solidFill>
                <a:latin typeface="Arial Narrow" pitchFamily="34" charset="0"/>
                <a:cs typeface="Arial" pitchFamily="34" charset="0"/>
              </a:rPr>
              <a:t>[Genesis 32] 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latin typeface="Arial Narrow" pitchFamily="34" charset="0"/>
                <a:cs typeface="Arial" pitchFamily="34" charset="0"/>
              </a:rPr>
              <a:t> 	The wrestling with the angel, his hip was out of joint.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latin typeface="Arial Narrow" pitchFamily="34" charset="0"/>
                <a:cs typeface="Arial" pitchFamily="34" charset="0"/>
              </a:rPr>
              <a:t> 	Jacob became a broken man.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latin typeface="Arial Narrow" pitchFamily="34" charset="0"/>
                <a:cs typeface="Arial" pitchFamily="34" charset="0"/>
              </a:rPr>
              <a:t> 	His name was changed to Israel.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latin typeface="Arial Narrow" pitchFamily="34" charset="0"/>
                <a:cs typeface="Arial" pitchFamily="34" charset="0"/>
              </a:rPr>
              <a:t> 	He walked with a limp.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latin typeface="Arial Narrow" pitchFamily="34" charset="0"/>
                <a:cs typeface="Arial" pitchFamily="34" charset="0"/>
              </a:rPr>
              <a:t> 	Later he arose to bless Pharaoh </a:t>
            </a:r>
            <a:br>
              <a:rPr lang="en-US" sz="3200" dirty="0">
                <a:latin typeface="Arial Narrow" pitchFamily="34" charset="0"/>
                <a:cs typeface="Arial" pitchFamily="34" charset="0"/>
              </a:rPr>
            </a:br>
            <a:r>
              <a:rPr lang="en-US" sz="3200" dirty="0">
                <a:latin typeface="Arial Narrow" pitchFamily="34" charset="0"/>
                <a:cs typeface="Arial" pitchFamily="34" charset="0"/>
              </a:rPr>
              <a:t>	</a:t>
            </a:r>
            <a:r>
              <a:rPr lang="en-US" sz="3200" dirty="0">
                <a:solidFill>
                  <a:srgbClr val="663300"/>
                </a:solidFill>
                <a:latin typeface="Arial Narrow" pitchFamily="34" charset="0"/>
                <a:cs typeface="Arial" pitchFamily="34" charset="0"/>
              </a:rPr>
              <a:t>[Genesis 47]</a:t>
            </a:r>
            <a:r>
              <a:rPr lang="en-US" sz="3200" dirty="0">
                <a:latin typeface="Arial Narrow" pitchFamily="34" charset="0"/>
                <a:cs typeface="Arial" pitchFamily="34" charset="0"/>
              </a:rPr>
              <a:t>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defRPr/>
            </a:pPr>
            <a:endParaRPr lang="en-US" sz="3200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91790" y="2605384"/>
            <a:ext cx="6408420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Journey in Brokenness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60000"/>
              <a:buFont typeface="Wingdings" panose="05000000000000000000" pitchFamily="2" charset="2"/>
              <a:buChar char="Ø"/>
              <a:tabLst>
                <a:tab pos="541338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	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Examples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of Peter &amp; Paul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13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Box 3"/>
          <p:cNvSpPr txBox="1">
            <a:spLocks noChangeArrowheads="1"/>
          </p:cNvSpPr>
          <p:nvPr/>
        </p:nvSpPr>
        <p:spPr bwMode="auto">
          <a:xfrm>
            <a:off x="268821" y="559107"/>
            <a:ext cx="11658600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6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2. 	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Daily journey in brokenness as per </a:t>
            </a:r>
            <a:r>
              <a:rPr lang="en-US" altLang="en-US" sz="3200" dirty="0">
                <a:solidFill>
                  <a:srgbClr val="FFFFCC"/>
                </a:solidFill>
                <a:latin typeface="Arial Narrow" panose="020B0606020202030204" pitchFamily="34" charset="0"/>
              </a:rPr>
              <a:t>Luke 9:23 </a:t>
            </a:r>
          </a:p>
          <a:p>
            <a:pPr algn="l" defTabSz="1097280" fontAlgn="base">
              <a:spcBef>
                <a:spcPts val="6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	</a:t>
            </a:r>
            <a:r>
              <a:rPr lang="en-SG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Then He said to them all, “If anyone desires to come after Me, let him 	deny himself, and take up his cross daily, and follow Me.</a:t>
            </a:r>
            <a:endParaRPr lang="en-US" altLang="en-US" sz="3200" b="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09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3357" y="552691"/>
            <a:ext cx="116586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2. 	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Brokenness - the molding of our faculties - occur as we: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	A. 	</a:t>
            </a:r>
            <a:r>
              <a:rPr lang="en-US" altLang="en-US" sz="3200" u="sng" dirty="0">
                <a:solidFill>
                  <a:srgbClr val="FFFF00"/>
                </a:solidFill>
                <a:latin typeface="Arial Narrow" panose="020B0606020202030204" pitchFamily="34" charset="0"/>
              </a:rPr>
              <a:t>Deny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 our self-life.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	B.	 	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Take up our own </a:t>
            </a:r>
            <a:r>
              <a:rPr lang="en-US" altLang="en-US" sz="3200" u="sng" dirty="0">
                <a:solidFill>
                  <a:srgbClr val="FFFF00"/>
                </a:solidFill>
                <a:latin typeface="Arial Narrow" panose="020B0606020202030204" pitchFamily="34" charset="0"/>
              </a:rPr>
              <a:t>cross daily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	C.	 	</a:t>
            </a:r>
            <a:r>
              <a:rPr lang="en-US" altLang="en-US" sz="3200" u="sng" dirty="0">
                <a:solidFill>
                  <a:srgbClr val="FFFF00"/>
                </a:solidFill>
                <a:latin typeface="Arial Narrow" panose="020B0606020202030204" pitchFamily="34" charset="0"/>
              </a:rPr>
              <a:t>Follow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 Me. </a:t>
            </a:r>
          </a:p>
        </p:txBody>
      </p:sp>
    </p:spTree>
    <p:extLst>
      <p:ext uri="{BB962C8B-B14F-4D97-AF65-F5344CB8AC3E}">
        <p14:creationId xmlns:p14="http://schemas.microsoft.com/office/powerpoint/2010/main" val="2750539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3357" y="552691"/>
            <a:ext cx="116586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2. 	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Brokenness - the molding of our faculties - occur as we: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	A. 	</a:t>
            </a:r>
            <a:r>
              <a:rPr lang="en-US" altLang="en-US" sz="3200" u="sng" dirty="0">
                <a:solidFill>
                  <a:srgbClr val="FFFF00"/>
                </a:solidFill>
                <a:latin typeface="Arial Narrow" panose="020B0606020202030204" pitchFamily="34" charset="0"/>
              </a:rPr>
              <a:t>Deny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 our self-life.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B46004"/>
                </a:solidFill>
                <a:latin typeface="Arial Narrow" panose="020B0606020202030204" pitchFamily="34" charset="0"/>
              </a:rPr>
              <a:t>	B.	 	</a:t>
            </a:r>
            <a:r>
              <a:rPr lang="en-US" altLang="en-US" sz="3200" b="0" dirty="0">
                <a:solidFill>
                  <a:srgbClr val="B46004"/>
                </a:solidFill>
                <a:latin typeface="Arial Narrow" panose="020B0606020202030204" pitchFamily="34" charset="0"/>
              </a:rPr>
              <a:t>Take up our own </a:t>
            </a:r>
            <a:r>
              <a:rPr lang="en-US" altLang="en-US" sz="3200" u="sng" dirty="0">
                <a:solidFill>
                  <a:srgbClr val="B46004"/>
                </a:solidFill>
                <a:latin typeface="Arial Narrow" panose="020B0606020202030204" pitchFamily="34" charset="0"/>
              </a:rPr>
              <a:t>cross daily</a:t>
            </a:r>
            <a:r>
              <a:rPr lang="en-US" altLang="en-US" sz="3200" b="0" dirty="0">
                <a:solidFill>
                  <a:srgbClr val="B46004"/>
                </a:solidFill>
                <a:latin typeface="Arial Narrow" panose="020B0606020202030204" pitchFamily="34" charset="0"/>
              </a:rPr>
              <a:t>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B46004"/>
                </a:solidFill>
                <a:latin typeface="Arial Narrow" panose="020B0606020202030204" pitchFamily="34" charset="0"/>
              </a:rPr>
              <a:t>	C.	 	</a:t>
            </a:r>
            <a:r>
              <a:rPr lang="en-US" altLang="en-US" sz="3200" u="sng" dirty="0">
                <a:solidFill>
                  <a:srgbClr val="B46004"/>
                </a:solidFill>
                <a:latin typeface="Arial Narrow" panose="020B0606020202030204" pitchFamily="34" charset="0"/>
              </a:rPr>
              <a:t>Follow</a:t>
            </a:r>
            <a:r>
              <a:rPr lang="en-US" altLang="en-US" sz="3200" b="0" dirty="0">
                <a:solidFill>
                  <a:srgbClr val="B46004"/>
                </a:solidFill>
                <a:latin typeface="Arial Narrow" panose="020B0606020202030204" pitchFamily="34" charset="0"/>
              </a:rPr>
              <a:t> Me. </a:t>
            </a:r>
          </a:p>
        </p:txBody>
      </p:sp>
    </p:spTree>
    <p:extLst>
      <p:ext uri="{BB962C8B-B14F-4D97-AF65-F5344CB8AC3E}">
        <p14:creationId xmlns:p14="http://schemas.microsoft.com/office/powerpoint/2010/main" val="958733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Box 16"/>
          <p:cNvSpPr txBox="1">
            <a:spLocks noChangeArrowheads="1"/>
          </p:cNvSpPr>
          <p:nvPr/>
        </p:nvSpPr>
        <p:spPr bwMode="auto">
          <a:xfrm>
            <a:off x="273357" y="553049"/>
            <a:ext cx="116560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A. 	</a:t>
            </a:r>
            <a:r>
              <a:rPr lang="en-US" altLang="en-US" sz="3200" u="sng" dirty="0">
                <a:solidFill>
                  <a:srgbClr val="FFFF00"/>
                </a:solidFill>
                <a:latin typeface="Arial Narrow" panose="020B0606020202030204" pitchFamily="34" charset="0"/>
              </a:rPr>
              <a:t>Deny</a:t>
            </a:r>
            <a:r>
              <a:rPr lang="en-US" altLang="en-US" sz="3200" b="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our self-life.  Our self-life:</a:t>
            </a:r>
            <a:endParaRPr lang="en-US" altLang="en-US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738371" y="3232967"/>
            <a:ext cx="3263135" cy="553998"/>
          </a:xfrm>
          <a:prstGeom prst="rect">
            <a:avLst/>
          </a:prstGeom>
          <a:solidFill>
            <a:srgbClr val="4858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Strong-minds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3738372" y="2008603"/>
            <a:ext cx="3263135" cy="553998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Low Self-image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332349" y="3227452"/>
            <a:ext cx="3278242" cy="553998"/>
          </a:xfrm>
          <a:prstGeom prst="rect">
            <a:avLst/>
          </a:prstGeom>
          <a:solidFill>
            <a:srgbClr val="99009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Deep Emotion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7120551" y="3227452"/>
            <a:ext cx="3941680" cy="553998"/>
          </a:xfrm>
          <a:prstGeom prst="rect">
            <a:avLst/>
          </a:prstGeom>
          <a:solidFill>
            <a:srgbClr val="CC00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Human Arguments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8372" y="2614042"/>
            <a:ext cx="3263135" cy="553998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Opinions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333291" y="1998863"/>
            <a:ext cx="3286036" cy="55399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Forceful Will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332349" y="1397727"/>
            <a:ext cx="3286862" cy="553998"/>
          </a:xfrm>
          <a:prstGeom prst="rect">
            <a:avLst/>
          </a:prstGeom>
          <a:solidFill>
            <a:srgbClr val="CC00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Self-justification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7120668" y="1393718"/>
            <a:ext cx="3941563" cy="55399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Cleverness</a:t>
            </a:r>
          </a:p>
        </p:txBody>
      </p:sp>
      <p:sp>
        <p:nvSpPr>
          <p:cNvPr id="73" name="TextBox 72"/>
          <p:cNvSpPr txBox="1"/>
          <p:nvPr/>
        </p:nvSpPr>
        <p:spPr bwMode="auto">
          <a:xfrm>
            <a:off x="333291" y="2602578"/>
            <a:ext cx="3277416" cy="553998"/>
          </a:xfrm>
          <a:prstGeom prst="rect">
            <a:avLst/>
          </a:prstGeom>
          <a:solidFill>
            <a:srgbClr val="4858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Self-love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7120551" y="1996594"/>
            <a:ext cx="3941680" cy="553998"/>
          </a:xfrm>
          <a:prstGeom prst="rect">
            <a:avLst/>
          </a:prstGeom>
          <a:solidFill>
            <a:srgbClr val="99009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Insecurity</a:t>
            </a:r>
          </a:p>
        </p:txBody>
      </p:sp>
      <p:sp>
        <p:nvSpPr>
          <p:cNvPr id="74" name="TextBox 73"/>
          <p:cNvSpPr txBox="1"/>
          <p:nvPr/>
        </p:nvSpPr>
        <p:spPr bwMode="auto">
          <a:xfrm>
            <a:off x="3738372" y="1407668"/>
            <a:ext cx="3263135" cy="553998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Our Ways</a:t>
            </a:r>
          </a:p>
        </p:txBody>
      </p:sp>
      <p:sp>
        <p:nvSpPr>
          <p:cNvPr id="78" name="TextBox 77"/>
          <p:cNvSpPr txBox="1"/>
          <p:nvPr/>
        </p:nvSpPr>
        <p:spPr bwMode="auto">
          <a:xfrm>
            <a:off x="6623778" y="3876653"/>
            <a:ext cx="3145738" cy="1015663"/>
          </a:xfrm>
          <a:prstGeom prst="rect">
            <a:avLst/>
          </a:prstGeom>
          <a:solidFill>
            <a:srgbClr val="660033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Cannot Stop Boasting in our Flesh</a:t>
            </a:r>
          </a:p>
        </p:txBody>
      </p:sp>
      <p:sp>
        <p:nvSpPr>
          <p:cNvPr id="87" name="TextBox 86"/>
          <p:cNvSpPr txBox="1"/>
          <p:nvPr/>
        </p:nvSpPr>
        <p:spPr bwMode="auto">
          <a:xfrm>
            <a:off x="7120551" y="2619846"/>
            <a:ext cx="3941680" cy="55399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Cannot Control our Tongue</a:t>
            </a:r>
          </a:p>
        </p:txBody>
      </p:sp>
      <p:sp>
        <p:nvSpPr>
          <p:cNvPr id="92" name="TextBox 91"/>
          <p:cNvSpPr txBox="1"/>
          <p:nvPr/>
        </p:nvSpPr>
        <p:spPr bwMode="auto">
          <a:xfrm>
            <a:off x="2269394" y="4957740"/>
            <a:ext cx="2937954" cy="101566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Continue in Jealousy and Envy</a:t>
            </a:r>
          </a:p>
        </p:txBody>
      </p:sp>
      <p:sp>
        <p:nvSpPr>
          <p:cNvPr id="99" name="TextBox 98"/>
          <p:cNvSpPr txBox="1"/>
          <p:nvPr/>
        </p:nvSpPr>
        <p:spPr bwMode="auto">
          <a:xfrm>
            <a:off x="9848759" y="3917723"/>
            <a:ext cx="1995363" cy="1938992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Cannot Keep a Rein on our Critical Spirit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5291868" y="4953392"/>
            <a:ext cx="4477648" cy="1015663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Cannot Stop Beating ourselves Down into Self-pity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2269394" y="3871556"/>
            <a:ext cx="4275141" cy="101566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 defTabSz="1097280"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Cannot Stop Comparing ourselves Better than Others</a:t>
            </a:r>
          </a:p>
        </p:txBody>
      </p:sp>
    </p:spTree>
    <p:extLst>
      <p:ext uri="{BB962C8B-B14F-4D97-AF65-F5344CB8AC3E}">
        <p14:creationId xmlns:p14="http://schemas.microsoft.com/office/powerpoint/2010/main" val="32401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669" y="306007"/>
            <a:ext cx="116433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lang="en-SG" sz="4000" b="1" dirty="0">
                <a:solidFill>
                  <a:srgbClr val="FFFFFF"/>
                </a:solidFill>
                <a:latin typeface="Arial Narrow" panose="020B0606020202030204" pitchFamily="34" charset="0"/>
              </a:rPr>
              <a:t>Spiritual Life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lang="en-SG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Part I 		-		Be Spiritually Strong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lang="en-SG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Part II		-		</a:t>
            </a:r>
            <a:r>
              <a:rPr lang="en-SG" sz="36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Journey </a:t>
            </a:r>
            <a:r>
              <a:rPr lang="en-SG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in Brokenness</a:t>
            </a:r>
          </a:p>
        </p:txBody>
      </p:sp>
    </p:spTree>
    <p:extLst>
      <p:ext uri="{BB962C8B-B14F-4D97-AF65-F5344CB8AC3E}">
        <p14:creationId xmlns:p14="http://schemas.microsoft.com/office/powerpoint/2010/main" val="32650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21" name="Text Box 9"/>
          <p:cNvSpPr txBox="1">
            <a:spLocks noChangeArrowheads="1"/>
          </p:cNvSpPr>
          <p:nvPr/>
        </p:nvSpPr>
        <p:spPr bwMode="auto">
          <a:xfrm>
            <a:off x="272087" y="1500735"/>
            <a:ext cx="11666220" cy="1015663"/>
          </a:xfrm>
          <a:prstGeom prst="rect">
            <a:avLst/>
          </a:prstGeom>
          <a:solidFill>
            <a:srgbClr val="B460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tabLst>
                <a:tab pos="914382" algn="l"/>
              </a:tabLst>
              <a:defRPr/>
            </a:pPr>
            <a:r>
              <a:rPr lang="en-US" sz="3000" b="1" dirty="0">
                <a:solidFill>
                  <a:srgbClr val="66FFFF"/>
                </a:solidFill>
                <a:latin typeface="Arial Narrow" pitchFamily="34" charset="0"/>
              </a:rPr>
              <a:t>Romans 6:11 </a:t>
            </a:r>
            <a:r>
              <a:rPr lang="en-SG" sz="3000" dirty="0">
                <a:solidFill>
                  <a:srgbClr val="FFFFFF"/>
                </a:solidFill>
                <a:latin typeface="Arial Narrow" pitchFamily="34" charset="0"/>
              </a:rPr>
              <a:t>Likewise you also, reckon yourselves to be dead indeed to </a:t>
            </a:r>
            <a:r>
              <a:rPr lang="en-SG" sz="3000" b="1" u="sng" dirty="0">
                <a:solidFill>
                  <a:srgbClr val="FFFF00"/>
                </a:solidFill>
                <a:latin typeface="Arial Narrow" pitchFamily="34" charset="0"/>
              </a:rPr>
              <a:t>sin</a:t>
            </a:r>
            <a:r>
              <a:rPr lang="en-SG" sz="3000" dirty="0">
                <a:solidFill>
                  <a:srgbClr val="FFFFFF"/>
                </a:solidFill>
                <a:latin typeface="Arial Narrow" pitchFamily="34" charset="0"/>
              </a:rPr>
              <a:t> </a:t>
            </a:r>
            <a:br>
              <a:rPr lang="en-SG" sz="30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SG" sz="3000" dirty="0">
                <a:solidFill>
                  <a:srgbClr val="FFFFFF"/>
                </a:solidFill>
                <a:latin typeface="Arial Narrow" pitchFamily="34" charset="0"/>
              </a:rPr>
              <a:t>(the sinful nature) but alive to God in Christ Jesus our Lord.</a:t>
            </a:r>
            <a:endParaRPr lang="en-US" sz="30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7DD57-0798-40AE-930C-D19CCDDE1543}"/>
              </a:ext>
            </a:extLst>
          </p:cNvPr>
          <p:cNvSpPr txBox="1"/>
          <p:nvPr/>
        </p:nvSpPr>
        <p:spPr>
          <a:xfrm>
            <a:off x="5958349" y="2793477"/>
            <a:ext cx="59701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tabLst>
                <a:tab pos="428626" algn="l"/>
                <a:tab pos="647700" algn="l"/>
                <a:tab pos="857250" algn="l"/>
                <a:tab pos="1076326" algn="l"/>
                <a:tab pos="1295400" algn="l"/>
                <a:tab pos="1504950" algn="l"/>
                <a:tab pos="1724026" algn="l"/>
                <a:tab pos="1933576" algn="l"/>
                <a:tab pos="2154556" algn="l"/>
                <a:tab pos="2367916" algn="l"/>
                <a:tab pos="2581276" algn="l"/>
                <a:tab pos="2794636" algn="l"/>
                <a:tab pos="3017520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i.e. Do not react; do not respond</a:t>
            </a:r>
            <a:br>
              <a:rPr lang="en-US" sz="32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		according to the sinful nature.</a:t>
            </a:r>
          </a:p>
          <a:p>
            <a:pPr defTabSz="1097280" fontAlgn="base">
              <a:spcAft>
                <a:spcPct val="0"/>
              </a:spcAft>
              <a:buSzPct val="75000"/>
              <a:tabLst>
                <a:tab pos="428626" algn="l"/>
                <a:tab pos="647700" algn="l"/>
                <a:tab pos="857250" algn="l"/>
                <a:tab pos="1076326" algn="l"/>
                <a:tab pos="1295400" algn="l"/>
                <a:tab pos="1504950" algn="l"/>
                <a:tab pos="1724026" algn="l"/>
                <a:tab pos="1933576" algn="l"/>
                <a:tab pos="2154556" algn="l"/>
                <a:tab pos="2367916" algn="l"/>
                <a:tab pos="2581276" algn="l"/>
                <a:tab pos="2794636" algn="l"/>
                <a:tab pos="3017520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		e.g. 1	-	taking revenge</a:t>
            </a:r>
          </a:p>
          <a:p>
            <a:pPr defTabSz="1097280" fontAlgn="base">
              <a:spcAft>
                <a:spcPct val="0"/>
              </a:spcAft>
              <a:buSzPct val="75000"/>
              <a:tabLst>
                <a:tab pos="428626" algn="l"/>
                <a:tab pos="647700" algn="l"/>
                <a:tab pos="857250" algn="l"/>
                <a:tab pos="1076326" algn="l"/>
                <a:tab pos="1295400" algn="l"/>
                <a:tab pos="1504950" algn="l"/>
                <a:tab pos="1724026" algn="l"/>
                <a:tab pos="1933576" algn="l"/>
                <a:tab pos="2154556" algn="l"/>
                <a:tab pos="2367916" algn="l"/>
                <a:tab pos="2581276" algn="l"/>
                <a:tab pos="2794636" algn="l"/>
                <a:tab pos="3017520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		e.g. 2	-	keeping a record of wrongs</a:t>
            </a:r>
          </a:p>
          <a:p>
            <a:pPr defTabSz="1097280" fontAlgn="base">
              <a:spcAft>
                <a:spcPct val="0"/>
              </a:spcAft>
              <a:buSzPct val="75000"/>
              <a:tabLst>
                <a:tab pos="428626" algn="l"/>
                <a:tab pos="647700" algn="l"/>
                <a:tab pos="857250" algn="l"/>
                <a:tab pos="1076326" algn="l"/>
                <a:tab pos="1295400" algn="l"/>
                <a:tab pos="1504950" algn="l"/>
                <a:tab pos="1724026" algn="l"/>
                <a:tab pos="1933576" algn="l"/>
                <a:tab pos="2154556" algn="l"/>
                <a:tab pos="2367916" algn="l"/>
                <a:tab pos="2581276" algn="l"/>
                <a:tab pos="2794636" algn="l"/>
                <a:tab pos="3017520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		e.g. 3	-	nursing offenses  </a:t>
            </a:r>
          </a:p>
          <a:p>
            <a:pPr defTabSz="1097280" fontAlgn="base">
              <a:spcAft>
                <a:spcPct val="0"/>
              </a:spcAft>
              <a:buSzPct val="75000"/>
              <a:tabLst>
                <a:tab pos="428626" algn="l"/>
                <a:tab pos="647700" algn="l"/>
                <a:tab pos="857250" algn="l"/>
                <a:tab pos="1076326" algn="l"/>
                <a:tab pos="1295400" algn="l"/>
                <a:tab pos="1504950" algn="l"/>
                <a:tab pos="1724026" algn="l"/>
                <a:tab pos="1933576" algn="l"/>
                <a:tab pos="2154556" algn="l"/>
                <a:tab pos="2367916" algn="l"/>
                <a:tab pos="2581276" algn="l"/>
                <a:tab pos="2794636" algn="l"/>
                <a:tab pos="3017520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		e.g. 4	-	vicarious anger</a:t>
            </a:r>
            <a:endParaRPr lang="en-US" sz="32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72744" y="560225"/>
            <a:ext cx="116560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A. 	</a:t>
            </a:r>
            <a:r>
              <a:rPr lang="en-US" altLang="en-US" sz="3200" u="sng" dirty="0">
                <a:solidFill>
                  <a:srgbClr val="FFFF00"/>
                </a:solidFill>
                <a:latin typeface="Arial Narrow" panose="020B0606020202030204" pitchFamily="34" charset="0"/>
              </a:rPr>
              <a:t>Deny</a:t>
            </a:r>
            <a:r>
              <a:rPr lang="en-US" altLang="en-US" sz="3200" b="0" dirty="0">
                <a:solidFill>
                  <a:srgbClr val="FFFFFF"/>
                </a:solidFill>
                <a:latin typeface="Arial Narrow" panose="020B0606020202030204" pitchFamily="34" charset="0"/>
              </a:rPr>
              <a:t> our self-life.  </a:t>
            </a:r>
            <a:endParaRPr lang="en-US" altLang="en-US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357" y="559107"/>
            <a:ext cx="582264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tabLst>
                <a:tab pos="430530" algn="l"/>
                <a:tab pos="645796" algn="l"/>
                <a:tab pos="861060" algn="l"/>
                <a:tab pos="1076326" algn="l"/>
                <a:tab pos="1291590" algn="l"/>
                <a:tab pos="1506856" algn="l"/>
                <a:tab pos="1722120" algn="l"/>
                <a:tab pos="1935480" algn="l"/>
                <a:tab pos="2150746" algn="l"/>
                <a:tab pos="2366010" algn="l"/>
                <a:tab pos="2581276" algn="l"/>
              </a:tabLst>
              <a:defRPr/>
            </a:pPr>
            <a:r>
              <a:rPr lang="en-SG" sz="8000" b="1" dirty="0">
                <a:solidFill>
                  <a:srgbClr val="FFFF00"/>
                </a:solidFill>
                <a:latin typeface="Arial Narrow" panose="020B0606020202030204" pitchFamily="34" charset="0"/>
              </a:rPr>
              <a:t>WHY</a:t>
            </a:r>
            <a:r>
              <a:rPr lang="en-SG" sz="6000" dirty="0">
                <a:solidFill>
                  <a:srgbClr val="FFFFFF"/>
                </a:solidFill>
                <a:latin typeface="Arial Narrow" panose="020B0606020202030204" pitchFamily="34" charset="0"/>
              </a:rPr>
              <a:t/>
            </a:r>
            <a:br>
              <a:rPr lang="en-SG" sz="6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SG" sz="6600" dirty="0">
                <a:solidFill>
                  <a:srgbClr val="FFFFFF"/>
                </a:solidFill>
                <a:latin typeface="Arial Narrow" panose="020B0606020202030204" pitchFamily="34" charset="0"/>
              </a:rPr>
              <a:t>must the flesh-sin nature in us die?</a:t>
            </a:r>
            <a:endParaRPr lang="en-SG" sz="54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91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5763" y="550516"/>
            <a:ext cx="11656694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WHY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 must the flesh-sin nature in us die?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(1)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This is because the flesh is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hostile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 to God and cannot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please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 God 	</a:t>
            </a: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</a:rPr>
              <a:t>(</a:t>
            </a:r>
            <a:r>
              <a:rPr lang="en-US" altLang="en-US" sz="3200" b="0" dirty="0">
                <a:solidFill>
                  <a:srgbClr val="663300"/>
                </a:solidFill>
                <a:latin typeface="Arial Narrow" panose="020B0606020202030204" pitchFamily="34" charset="0"/>
              </a:rPr>
              <a:t>Romans 8:7-8</a:t>
            </a: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</a:rPr>
              <a:t>).</a:t>
            </a:r>
            <a:endParaRPr lang="en-US" alt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(2)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flesh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 profits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nothing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</a:rPr>
              <a:t>(</a:t>
            </a:r>
            <a:r>
              <a:rPr lang="en-US" altLang="en-US" sz="3200" b="0" dirty="0">
                <a:solidFill>
                  <a:srgbClr val="663300"/>
                </a:solidFill>
                <a:latin typeface="Arial Narrow" panose="020B0606020202030204" pitchFamily="34" charset="0"/>
              </a:rPr>
              <a:t>John 6:63</a:t>
            </a:r>
            <a:r>
              <a:rPr lang="en-US" altLang="en-US" sz="3200" b="0" dirty="0">
                <a:solidFill>
                  <a:schemeClr val="tx1"/>
                </a:solidFill>
                <a:latin typeface="Arial Narrow" panose="020B0606020202030204" pitchFamily="34" charset="0"/>
              </a:rPr>
              <a:t>).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(3)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The sin nature is corrupt and cannot be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transformed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763" y="3865276"/>
            <a:ext cx="6882121" cy="1323439"/>
          </a:xfrm>
          <a:prstGeom prst="rect">
            <a:avLst/>
          </a:prstGeom>
          <a:solidFill>
            <a:srgbClr val="3333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97280" fontAlgn="base">
              <a:spcBef>
                <a:spcPts val="800"/>
              </a:spcBef>
              <a:spcAft>
                <a:spcPct val="0"/>
              </a:spcAft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4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The sin nature must be crucified and </a:t>
            </a:r>
            <a:r>
              <a:rPr lang="en-US" sz="4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put </a:t>
            </a:r>
            <a:r>
              <a:rPr lang="en-US" sz="4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to death!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90643" y="3091542"/>
            <a:ext cx="4137832" cy="3472543"/>
            <a:chOff x="7694939" y="3037114"/>
            <a:chExt cx="4137832" cy="3472543"/>
          </a:xfrm>
        </p:grpSpPr>
        <p:pic>
          <p:nvPicPr>
            <p:cNvPr id="1026" name="Picture 2" descr="How to Prepare for the Third Quarter – Inspiring Decision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486" l="18000" r="82429">
                          <a14:foregroundMark x1="39029" y1="73457" x2="39029" y2="73457"/>
                          <a14:foregroundMark x1="34714" y1="73457" x2="34714" y2="73457"/>
                          <a14:foregroundMark x1="36371" y1="80143" x2="36371" y2="80143"/>
                          <a14:foregroundMark x1="33714" y1="79143" x2="33714" y2="79143"/>
                          <a14:foregroundMark x1="67229" y1="29800" x2="67229" y2="29800"/>
                          <a14:foregroundMark x1="68114" y1="30857" x2="68114" y2="30857"/>
                          <a14:foregroundMark x1="66914" y1="28743" x2="66914" y2="28743"/>
                          <a14:backgroundMark x1="62057" y1="85486" x2="62057" y2="85486"/>
                          <a14:backgroundMark x1="64057" y1="90486" x2="64057" y2="90486"/>
                          <a14:backgroundMark x1="65400" y1="89286" x2="65400" y2="89286"/>
                          <a14:backgroundMark x1="63857" y1="88686" x2="63857" y2="88686"/>
                          <a14:backgroundMark x1="55343" y1="90486" x2="55343" y2="90486"/>
                          <a14:backgroundMark x1="56571" y1="90200" x2="56571" y2="90200"/>
                          <a14:backgroundMark x1="54743" y1="89429" x2="54743" y2="89429"/>
                          <a14:backgroundMark x1="62800" y1="82286" x2="62800" y2="82286"/>
                          <a14:backgroundMark x1="60514" y1="85029" x2="60514" y2="85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8" t="1965" r="20415" b="8506"/>
            <a:stretch/>
          </p:blipFill>
          <p:spPr bwMode="auto">
            <a:xfrm>
              <a:off x="9394371" y="3037114"/>
              <a:ext cx="2438400" cy="3472543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694939" y="3948603"/>
              <a:ext cx="2697441" cy="132343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097280" fontAlgn="base">
                <a:spcBef>
                  <a:spcPts val="800"/>
                </a:spcBef>
                <a:spcAft>
                  <a:spcPct val="0"/>
                </a:spcAft>
                <a:buSzPct val="75000"/>
                <a:tabLst>
                  <a:tab pos="609588" algn="l"/>
                  <a:tab pos="924966" algn="l"/>
                  <a:tab pos="1219176" algn="l"/>
                  <a:tab pos="1534553" algn="l"/>
                  <a:tab pos="1828764" algn="l"/>
                  <a:tab pos="2144141" algn="l"/>
                  <a:tab pos="2438352" algn="l"/>
                  <a:tab pos="2753728" algn="l"/>
                  <a:tab pos="3047940" algn="l"/>
                  <a:tab pos="3363317" algn="l"/>
                  <a:tab pos="3657526" algn="l"/>
                  <a:tab pos="3972902" algn="l"/>
                  <a:tab pos="4267115" algn="l"/>
                  <a:tab pos="4582493" algn="l"/>
                  <a:tab pos="4876700" algn="l"/>
                  <a:tab pos="5192080" algn="l"/>
                  <a:tab pos="5486291" algn="l"/>
                  <a:tab pos="5801668" algn="l"/>
                  <a:tab pos="6095878" algn="l"/>
                </a:tabLst>
                <a:defRPr/>
              </a:pPr>
              <a:r>
                <a:rPr lang="en-US" sz="8000" b="1" dirty="0" smtClean="0">
                  <a:ln w="18415" cmpd="sng">
                    <a:noFill/>
                    <a:prstDash val="solid"/>
                  </a:ln>
                  <a:solidFill>
                    <a:srgbClr val="D5090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HOW</a:t>
              </a:r>
              <a:endParaRPr lang="en-US" sz="8000" b="1" dirty="0">
                <a:ln w="18415" cmpd="sng">
                  <a:noFill/>
                  <a:prstDash val="solid"/>
                </a:ln>
                <a:solidFill>
                  <a:srgbClr val="D50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9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4411" y="560161"/>
            <a:ext cx="116586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2. 	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Brokenness - the molding of our faculties - occur as we: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A. 	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Deny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our self-life.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B.	 	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Take up our own 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cross daily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C.	 	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Follow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Me. </a:t>
            </a:r>
          </a:p>
        </p:txBody>
      </p:sp>
    </p:spTree>
    <p:extLst>
      <p:ext uri="{BB962C8B-B14F-4D97-AF65-F5344CB8AC3E}">
        <p14:creationId xmlns:p14="http://schemas.microsoft.com/office/powerpoint/2010/main" val="4219206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049" y="1026886"/>
            <a:ext cx="745331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B.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Take up our own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cross daily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	(1)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The cross means crucifixion and death </a:t>
            </a:r>
            <a:b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				to our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self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-life.	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	(2)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Our cross is not the Cross of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Christ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	(3)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Our cross is not our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sister’s or brother’s</a:t>
            </a:r>
            <a:r>
              <a:rPr lang="en-US" altLang="en-US" sz="3200" b="0" dirty="0">
                <a:solidFill>
                  <a:srgbClr val="006600"/>
                </a:solidFill>
                <a:latin typeface="Arial Narrow" panose="020B0606020202030204" pitchFamily="34" charset="0"/>
              </a:rPr>
              <a:t> 			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cross.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	(4)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Our cross is unique and a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personal</a:t>
            </a:r>
            <a:r>
              <a:rPr lang="en-US" altLang="en-US" sz="3200" b="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one.</a:t>
            </a:r>
            <a:endParaRPr lang="en-US" altLang="en-US" sz="3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049" y="1026973"/>
            <a:ext cx="7453312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55600" algn="l"/>
                <a:tab pos="541338" algn="l"/>
                <a:tab pos="719138" algn="l"/>
                <a:tab pos="896938" algn="l"/>
                <a:tab pos="1074738" algn="l"/>
                <a:tab pos="1252538" algn="l"/>
                <a:tab pos="1439863" algn="l"/>
                <a:tab pos="1617663" algn="l"/>
                <a:tab pos="1795463" algn="l"/>
                <a:tab pos="1973263" algn="l"/>
                <a:tab pos="2151063" algn="l"/>
                <a:tab pos="2328863" algn="l"/>
                <a:tab pos="2514600" algn="l"/>
                <a:tab pos="26924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B.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Take up our own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cross daily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	(5)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The instruments of our cross are: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				(A)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people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 that cross our paths.</a:t>
            </a:r>
          </a:p>
          <a:p>
            <a:pPr algn="l" defTabSz="1097280" fontAlgn="base">
              <a:spcBef>
                <a:spcPts val="1200"/>
              </a:spcBef>
              <a:spcAft>
                <a:spcPct val="0"/>
              </a:spcAft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</a:pPr>
            <a:r>
              <a:rPr lang="en-US" alt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				(B) 	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circumstances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 that we are in; 								that invokes the </a:t>
            </a:r>
            <a:r>
              <a:rPr lang="en-US" altLang="en-US" sz="32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sin</a:t>
            </a: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-nature in us </a:t>
            </a:r>
            <a:b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altLang="en-US" sz="3200" b="0" dirty="0">
                <a:solidFill>
                  <a:srgbClr val="000000"/>
                </a:solidFill>
                <a:latin typeface="Arial Narrow" panose="020B0606020202030204" pitchFamily="34" charset="0"/>
              </a:rPr>
              <a:t>								which must be crucified and dead.</a:t>
            </a:r>
            <a:endParaRPr lang="en-US" altLang="en-US" sz="3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1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4702503" y="2698196"/>
            <a:ext cx="2475046" cy="553998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Lose my temper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7239968" y="3364315"/>
            <a:ext cx="2090845" cy="553998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Get impatient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702503" y="3343433"/>
            <a:ext cx="2475046" cy="553998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Overly stressed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7239968" y="2698196"/>
            <a:ext cx="1795877" cy="55399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Fall into sin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9743768" y="4029881"/>
            <a:ext cx="1607127" cy="553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Get angry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896093" y="3996920"/>
            <a:ext cx="939308" cy="55399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Lust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9393232" y="3358340"/>
            <a:ext cx="1939191" cy="553998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Be envious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6919452" y="4013256"/>
            <a:ext cx="1361440" cy="553998"/>
          </a:xfrm>
          <a:prstGeom prst="rect">
            <a:avLst/>
          </a:prstGeom>
          <a:solidFill>
            <a:srgbClr val="666633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Gossip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871257" y="4670199"/>
            <a:ext cx="2401708" cy="553998"/>
          </a:xfrm>
          <a:prstGeom prst="rect">
            <a:avLst/>
          </a:pr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Become fearful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711846" y="3999170"/>
            <a:ext cx="1090930" cy="553998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Fight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8369446" y="4013256"/>
            <a:ext cx="1291195" cy="553998"/>
          </a:xfrm>
          <a:prstGeom prst="rect">
            <a:avLst/>
          </a:prstGeom>
          <a:solidFill>
            <a:srgbClr val="26288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Quarrel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9098264" y="2698196"/>
            <a:ext cx="2215686" cy="553998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Get Offended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1113" y="917596"/>
            <a:ext cx="7367361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000000"/>
                </a:solidFill>
                <a:latin typeface="Arial Narrow" pitchFamily="34" charset="0"/>
              </a:rPr>
              <a:t>The life of Christ is increased (manifested) to </a:t>
            </a:r>
            <a:br>
              <a:rPr lang="en-US" sz="3200" dirty="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Arial Narrow" pitchFamily="34" charset="0"/>
              </a:rPr>
              <a:t>the extent - degree </a:t>
            </a:r>
            <a:r>
              <a:rPr lang="en-US" sz="3200" b="1" u="sng" dirty="0">
                <a:solidFill>
                  <a:srgbClr val="C00000"/>
                </a:solidFill>
                <a:latin typeface="Arial Narrow" pitchFamily="34" charset="0"/>
              </a:rPr>
              <a:t>I</a:t>
            </a:r>
            <a:r>
              <a:rPr lang="en-US" sz="3200" u="sng" dirty="0">
                <a:solidFill>
                  <a:srgbClr val="C00000"/>
                </a:solidFill>
                <a:latin typeface="Arial Narrow" pitchFamily="34" charset="0"/>
              </a:rPr>
              <a:t>-</a:t>
            </a:r>
            <a:r>
              <a:rPr lang="en-US" sz="3200" b="1" u="sng" dirty="0">
                <a:solidFill>
                  <a:srgbClr val="C00000"/>
                </a:solidFill>
                <a:latin typeface="Arial Narrow" pitchFamily="34" charset="0"/>
              </a:rPr>
              <a:t>ME</a:t>
            </a:r>
            <a:r>
              <a:rPr lang="en-US" sz="3200" u="sng" dirty="0">
                <a:solidFill>
                  <a:srgbClr val="C00000"/>
                </a:solidFill>
                <a:latin typeface="Arial Narrow" pitchFamily="34" charset="0"/>
              </a:rPr>
              <a:t>-</a:t>
            </a:r>
            <a:r>
              <a:rPr lang="en-US" sz="3200" b="1" u="sng" dirty="0">
                <a:solidFill>
                  <a:srgbClr val="C00000"/>
                </a:solidFill>
                <a:latin typeface="Arial Narrow" pitchFamily="34" charset="0"/>
              </a:rPr>
              <a:t>MYSELF</a:t>
            </a:r>
            <a:r>
              <a:rPr lang="en-US" sz="3200" dirty="0">
                <a:solidFill>
                  <a:srgbClr val="000000"/>
                </a:solidFill>
                <a:latin typeface="Arial Narrow" pitchFamily="34" charset="0"/>
              </a:rPr>
              <a:t> is decreased.</a:t>
            </a:r>
          </a:p>
          <a:p>
            <a:pPr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000000"/>
                </a:solidFill>
                <a:latin typeface="Arial Narrow" pitchFamily="34" charset="0"/>
              </a:rPr>
              <a:t>Each time I fail to take up my cross is the time I:</a:t>
            </a:r>
            <a:endParaRPr lang="en-US" sz="32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2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/>
          <p:cNvSpPr/>
          <p:nvPr/>
        </p:nvSpPr>
        <p:spPr>
          <a:xfrm>
            <a:off x="1045030" y="1480168"/>
            <a:ext cx="10092689" cy="4926377"/>
          </a:xfrm>
          <a:prstGeom prst="flowChartDelay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58">
              <a:defRPr/>
            </a:pPr>
            <a:endParaRPr lang="en-SG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Picture 4" descr="C:\Users\user\Downloads\perfectwalk3 (1).gif"/>
          <p:cNvSpPr>
            <a:spLocks noChangeAspect="1" noChangeArrowheads="1"/>
          </p:cNvSpPr>
          <p:nvPr/>
        </p:nvSpPr>
        <p:spPr bwMode="auto">
          <a:xfrm>
            <a:off x="8183065" y="2129797"/>
            <a:ext cx="2954654" cy="18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sz="3120" b="1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226927" y="3349625"/>
            <a:ext cx="1041356" cy="348616"/>
          </a:xfrm>
          <a:custGeom>
            <a:avLst/>
            <a:gdLst>
              <a:gd name="connsiteX0" fmla="*/ 455 w 1805937"/>
              <a:gd name="connsiteY0" fmla="*/ 87907 h 349164"/>
              <a:gd name="connsiteX1" fmla="*/ 12330 w 1805937"/>
              <a:gd name="connsiteY1" fmla="*/ 301663 h 349164"/>
              <a:gd name="connsiteX2" fmla="*/ 47956 w 1805937"/>
              <a:gd name="connsiteY2" fmla="*/ 242286 h 349164"/>
              <a:gd name="connsiteX3" fmla="*/ 95457 w 1805937"/>
              <a:gd name="connsiteY3" fmla="*/ 206660 h 349164"/>
              <a:gd name="connsiteX4" fmla="*/ 142958 w 1805937"/>
              <a:gd name="connsiteY4" fmla="*/ 135408 h 349164"/>
              <a:gd name="connsiteX5" fmla="*/ 178584 w 1805937"/>
              <a:gd name="connsiteY5" fmla="*/ 182910 h 349164"/>
              <a:gd name="connsiteX6" fmla="*/ 237961 w 1805937"/>
              <a:gd name="connsiteY6" fmla="*/ 301663 h 349164"/>
              <a:gd name="connsiteX7" fmla="*/ 309213 w 1805937"/>
              <a:gd name="connsiteY7" fmla="*/ 206660 h 349164"/>
              <a:gd name="connsiteX8" fmla="*/ 356714 w 1805937"/>
              <a:gd name="connsiteY8" fmla="*/ 123533 h 349164"/>
              <a:gd name="connsiteX9" fmla="*/ 404216 w 1805937"/>
              <a:gd name="connsiteY9" fmla="*/ 87907 h 349164"/>
              <a:gd name="connsiteX10" fmla="*/ 427966 w 1805937"/>
              <a:gd name="connsiteY10" fmla="*/ 135408 h 349164"/>
              <a:gd name="connsiteX11" fmla="*/ 475467 w 1805937"/>
              <a:gd name="connsiteY11" fmla="*/ 289788 h 349164"/>
              <a:gd name="connsiteX12" fmla="*/ 487343 w 1805937"/>
              <a:gd name="connsiteY12" fmla="*/ 349164 h 349164"/>
              <a:gd name="connsiteX13" fmla="*/ 534844 w 1805937"/>
              <a:gd name="connsiteY13" fmla="*/ 277912 h 349164"/>
              <a:gd name="connsiteX14" fmla="*/ 558595 w 1805937"/>
              <a:gd name="connsiteY14" fmla="*/ 218536 h 349164"/>
              <a:gd name="connsiteX15" fmla="*/ 582345 w 1805937"/>
              <a:gd name="connsiteY15" fmla="*/ 171034 h 349164"/>
              <a:gd name="connsiteX16" fmla="*/ 617971 w 1805937"/>
              <a:gd name="connsiteY16" fmla="*/ 135408 h 349164"/>
              <a:gd name="connsiteX17" fmla="*/ 641722 w 1805937"/>
              <a:gd name="connsiteY17" fmla="*/ 99783 h 349164"/>
              <a:gd name="connsiteX18" fmla="*/ 677348 w 1805937"/>
              <a:gd name="connsiteY18" fmla="*/ 135408 h 349164"/>
              <a:gd name="connsiteX19" fmla="*/ 736725 w 1805937"/>
              <a:gd name="connsiteY19" fmla="*/ 206660 h 349164"/>
              <a:gd name="connsiteX20" fmla="*/ 796101 w 1805937"/>
              <a:gd name="connsiteY20" fmla="*/ 111658 h 349164"/>
              <a:gd name="connsiteX21" fmla="*/ 819852 w 1805937"/>
              <a:gd name="connsiteY21" fmla="*/ 76032 h 349164"/>
              <a:gd name="connsiteX22" fmla="*/ 843603 w 1805937"/>
              <a:gd name="connsiteY22" fmla="*/ 4780 h 349164"/>
              <a:gd name="connsiteX23" fmla="*/ 891104 w 1805937"/>
              <a:gd name="connsiteY23" fmla="*/ 159159 h 349164"/>
              <a:gd name="connsiteX24" fmla="*/ 914855 w 1805937"/>
              <a:gd name="connsiteY24" fmla="*/ 266037 h 349164"/>
              <a:gd name="connsiteX25" fmla="*/ 950480 w 1805937"/>
              <a:gd name="connsiteY25" fmla="*/ 206660 h 349164"/>
              <a:gd name="connsiteX26" fmla="*/ 997982 w 1805937"/>
              <a:gd name="connsiteY26" fmla="*/ 99783 h 349164"/>
              <a:gd name="connsiteX27" fmla="*/ 1033608 w 1805937"/>
              <a:gd name="connsiteY27" fmla="*/ 52281 h 349164"/>
              <a:gd name="connsiteX28" fmla="*/ 1069234 w 1805937"/>
              <a:gd name="connsiteY28" fmla="*/ 87907 h 349164"/>
              <a:gd name="connsiteX29" fmla="*/ 1116735 w 1805937"/>
              <a:gd name="connsiteY29" fmla="*/ 242286 h 349164"/>
              <a:gd name="connsiteX30" fmla="*/ 1187987 w 1805937"/>
              <a:gd name="connsiteY30" fmla="*/ 182910 h 349164"/>
              <a:gd name="connsiteX31" fmla="*/ 1247364 w 1805937"/>
              <a:gd name="connsiteY31" fmla="*/ 123533 h 349164"/>
              <a:gd name="connsiteX32" fmla="*/ 1294865 w 1805937"/>
              <a:gd name="connsiteY32" fmla="*/ 206660 h 349164"/>
              <a:gd name="connsiteX33" fmla="*/ 1306740 w 1805937"/>
              <a:gd name="connsiteY33" fmla="*/ 242286 h 349164"/>
              <a:gd name="connsiteX34" fmla="*/ 1354242 w 1805937"/>
              <a:gd name="connsiteY34" fmla="*/ 218536 h 349164"/>
              <a:gd name="connsiteX35" fmla="*/ 1377992 w 1805937"/>
              <a:gd name="connsiteY35" fmla="*/ 171034 h 349164"/>
              <a:gd name="connsiteX36" fmla="*/ 1413618 w 1805937"/>
              <a:gd name="connsiteY36" fmla="*/ 123533 h 349164"/>
              <a:gd name="connsiteX37" fmla="*/ 1425493 w 1805937"/>
              <a:gd name="connsiteY37" fmla="*/ 76032 h 349164"/>
              <a:gd name="connsiteX38" fmla="*/ 1437369 w 1805937"/>
              <a:gd name="connsiteY38" fmla="*/ 111658 h 349164"/>
              <a:gd name="connsiteX39" fmla="*/ 1472995 w 1805937"/>
              <a:gd name="connsiteY39" fmla="*/ 218536 h 349164"/>
              <a:gd name="connsiteX40" fmla="*/ 1484870 w 1805937"/>
              <a:gd name="connsiteY40" fmla="*/ 313538 h 349164"/>
              <a:gd name="connsiteX41" fmla="*/ 1520496 w 1805937"/>
              <a:gd name="connsiteY41" fmla="*/ 277912 h 349164"/>
              <a:gd name="connsiteX42" fmla="*/ 1556122 w 1805937"/>
              <a:gd name="connsiteY42" fmla="*/ 230411 h 349164"/>
              <a:gd name="connsiteX43" fmla="*/ 1567997 w 1805937"/>
              <a:gd name="connsiteY43" fmla="*/ 182910 h 349164"/>
              <a:gd name="connsiteX44" fmla="*/ 1591748 w 1805937"/>
              <a:gd name="connsiteY44" fmla="*/ 147284 h 349164"/>
              <a:gd name="connsiteX45" fmla="*/ 1615499 w 1805937"/>
              <a:gd name="connsiteY45" fmla="*/ 87907 h 349164"/>
              <a:gd name="connsiteX46" fmla="*/ 1639249 w 1805937"/>
              <a:gd name="connsiteY46" fmla="*/ 147284 h 349164"/>
              <a:gd name="connsiteX47" fmla="*/ 1663000 w 1805937"/>
              <a:gd name="connsiteY47" fmla="*/ 218536 h 349164"/>
              <a:gd name="connsiteX48" fmla="*/ 1698626 w 1805937"/>
              <a:gd name="connsiteY48" fmla="*/ 206660 h 349164"/>
              <a:gd name="connsiteX49" fmla="*/ 1710501 w 1805937"/>
              <a:gd name="connsiteY49" fmla="*/ 147284 h 349164"/>
              <a:gd name="connsiteX50" fmla="*/ 1734252 w 1805937"/>
              <a:gd name="connsiteY50" fmla="*/ 111658 h 349164"/>
              <a:gd name="connsiteX51" fmla="*/ 1758003 w 1805937"/>
              <a:gd name="connsiteY51" fmla="*/ 64157 h 349164"/>
              <a:gd name="connsiteX52" fmla="*/ 1793629 w 1805937"/>
              <a:gd name="connsiteY52" fmla="*/ 99783 h 349164"/>
              <a:gd name="connsiteX53" fmla="*/ 1805504 w 1805937"/>
              <a:gd name="connsiteY53" fmla="*/ 289788 h 34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05937" h="349164">
                <a:moveTo>
                  <a:pt x="455" y="87907"/>
                </a:moveTo>
                <a:cubicBezTo>
                  <a:pt x="4413" y="159159"/>
                  <a:pt x="-8656" y="233457"/>
                  <a:pt x="12330" y="301663"/>
                </a:cubicBezTo>
                <a:cubicBezTo>
                  <a:pt x="19118" y="323724"/>
                  <a:pt x="32757" y="259657"/>
                  <a:pt x="47956" y="242286"/>
                </a:cubicBezTo>
                <a:cubicBezTo>
                  <a:pt x="60989" y="227391"/>
                  <a:pt x="82308" y="221453"/>
                  <a:pt x="95457" y="206660"/>
                </a:cubicBezTo>
                <a:cubicBezTo>
                  <a:pt x="114421" y="185325"/>
                  <a:pt x="142958" y="135408"/>
                  <a:pt x="142958" y="135408"/>
                </a:cubicBezTo>
                <a:cubicBezTo>
                  <a:pt x="154833" y="151242"/>
                  <a:pt x="171479" y="164437"/>
                  <a:pt x="178584" y="182910"/>
                </a:cubicBezTo>
                <a:cubicBezTo>
                  <a:pt x="227235" y="309402"/>
                  <a:pt x="160103" y="275711"/>
                  <a:pt x="237961" y="301663"/>
                </a:cubicBezTo>
                <a:cubicBezTo>
                  <a:pt x="295451" y="186685"/>
                  <a:pt x="219185" y="326698"/>
                  <a:pt x="309213" y="206660"/>
                </a:cubicBezTo>
                <a:cubicBezTo>
                  <a:pt x="337148" y="169413"/>
                  <a:pt x="324917" y="155330"/>
                  <a:pt x="356714" y="123533"/>
                </a:cubicBezTo>
                <a:cubicBezTo>
                  <a:pt x="370709" y="109538"/>
                  <a:pt x="388382" y="99782"/>
                  <a:pt x="404216" y="87907"/>
                </a:cubicBezTo>
                <a:cubicBezTo>
                  <a:pt x="412133" y="103741"/>
                  <a:pt x="421611" y="118885"/>
                  <a:pt x="427966" y="135408"/>
                </a:cubicBezTo>
                <a:cubicBezTo>
                  <a:pt x="447467" y="186111"/>
                  <a:pt x="463736" y="236998"/>
                  <a:pt x="475467" y="289788"/>
                </a:cubicBezTo>
                <a:cubicBezTo>
                  <a:pt x="479846" y="309491"/>
                  <a:pt x="483384" y="329372"/>
                  <a:pt x="487343" y="349164"/>
                </a:cubicBezTo>
                <a:cubicBezTo>
                  <a:pt x="518549" y="224338"/>
                  <a:pt x="471761" y="366228"/>
                  <a:pt x="534844" y="277912"/>
                </a:cubicBezTo>
                <a:cubicBezTo>
                  <a:pt x="547234" y="260566"/>
                  <a:pt x="549938" y="238015"/>
                  <a:pt x="558595" y="218536"/>
                </a:cubicBezTo>
                <a:cubicBezTo>
                  <a:pt x="565785" y="202359"/>
                  <a:pt x="572056" y="185439"/>
                  <a:pt x="582345" y="171034"/>
                </a:cubicBezTo>
                <a:cubicBezTo>
                  <a:pt x="592106" y="157368"/>
                  <a:pt x="607219" y="148310"/>
                  <a:pt x="617971" y="135408"/>
                </a:cubicBezTo>
                <a:cubicBezTo>
                  <a:pt x="627108" y="124444"/>
                  <a:pt x="633805" y="111658"/>
                  <a:pt x="641722" y="99783"/>
                </a:cubicBezTo>
                <a:cubicBezTo>
                  <a:pt x="653597" y="111658"/>
                  <a:pt x="668447" y="121167"/>
                  <a:pt x="677348" y="135408"/>
                </a:cubicBezTo>
                <a:cubicBezTo>
                  <a:pt x="725927" y="213134"/>
                  <a:pt x="669026" y="184094"/>
                  <a:pt x="736725" y="206660"/>
                </a:cubicBezTo>
                <a:cubicBezTo>
                  <a:pt x="791003" y="125241"/>
                  <a:pt x="724467" y="226270"/>
                  <a:pt x="796101" y="111658"/>
                </a:cubicBezTo>
                <a:cubicBezTo>
                  <a:pt x="803665" y="99555"/>
                  <a:pt x="811935" y="87907"/>
                  <a:pt x="819852" y="76032"/>
                </a:cubicBezTo>
                <a:cubicBezTo>
                  <a:pt x="827769" y="52281"/>
                  <a:pt x="835686" y="-18971"/>
                  <a:pt x="843603" y="4780"/>
                </a:cubicBezTo>
                <a:cubicBezTo>
                  <a:pt x="863159" y="63451"/>
                  <a:pt x="875792" y="97911"/>
                  <a:pt x="891104" y="159159"/>
                </a:cubicBezTo>
                <a:cubicBezTo>
                  <a:pt x="899955" y="194564"/>
                  <a:pt x="906938" y="230411"/>
                  <a:pt x="914855" y="266037"/>
                </a:cubicBezTo>
                <a:cubicBezTo>
                  <a:pt x="926730" y="246245"/>
                  <a:pt x="940158" y="227305"/>
                  <a:pt x="950480" y="206660"/>
                </a:cubicBezTo>
                <a:cubicBezTo>
                  <a:pt x="978631" y="150357"/>
                  <a:pt x="966503" y="150149"/>
                  <a:pt x="997982" y="99783"/>
                </a:cubicBezTo>
                <a:cubicBezTo>
                  <a:pt x="1008472" y="82999"/>
                  <a:pt x="1021733" y="68115"/>
                  <a:pt x="1033608" y="52281"/>
                </a:cubicBezTo>
                <a:cubicBezTo>
                  <a:pt x="1045483" y="64156"/>
                  <a:pt x="1063205" y="72232"/>
                  <a:pt x="1069234" y="87907"/>
                </a:cubicBezTo>
                <a:cubicBezTo>
                  <a:pt x="1153708" y="307542"/>
                  <a:pt x="1050112" y="142352"/>
                  <a:pt x="1116735" y="242286"/>
                </a:cubicBezTo>
                <a:cubicBezTo>
                  <a:pt x="1151766" y="218933"/>
                  <a:pt x="1159412" y="217199"/>
                  <a:pt x="1187987" y="182910"/>
                </a:cubicBezTo>
                <a:cubicBezTo>
                  <a:pt x="1237468" y="123533"/>
                  <a:pt x="1182050" y="167076"/>
                  <a:pt x="1247364" y="123533"/>
                </a:cubicBezTo>
                <a:cubicBezTo>
                  <a:pt x="1271214" y="159309"/>
                  <a:pt x="1276787" y="164477"/>
                  <a:pt x="1294865" y="206660"/>
                </a:cubicBezTo>
                <a:cubicBezTo>
                  <a:pt x="1299796" y="218166"/>
                  <a:pt x="1302782" y="230411"/>
                  <a:pt x="1306740" y="242286"/>
                </a:cubicBezTo>
                <a:cubicBezTo>
                  <a:pt x="1322574" y="234369"/>
                  <a:pt x="1341724" y="231054"/>
                  <a:pt x="1354242" y="218536"/>
                </a:cubicBezTo>
                <a:cubicBezTo>
                  <a:pt x="1366760" y="206018"/>
                  <a:pt x="1368610" y="186046"/>
                  <a:pt x="1377992" y="171034"/>
                </a:cubicBezTo>
                <a:cubicBezTo>
                  <a:pt x="1388482" y="154250"/>
                  <a:pt x="1401743" y="139367"/>
                  <a:pt x="1413618" y="123533"/>
                </a:cubicBezTo>
                <a:cubicBezTo>
                  <a:pt x="1417576" y="107699"/>
                  <a:pt x="1410895" y="83331"/>
                  <a:pt x="1425493" y="76032"/>
                </a:cubicBezTo>
                <a:cubicBezTo>
                  <a:pt x="1436689" y="70434"/>
                  <a:pt x="1432974" y="99937"/>
                  <a:pt x="1437369" y="111658"/>
                </a:cubicBezTo>
                <a:cubicBezTo>
                  <a:pt x="1470906" y="201089"/>
                  <a:pt x="1453096" y="138944"/>
                  <a:pt x="1472995" y="218536"/>
                </a:cubicBezTo>
                <a:cubicBezTo>
                  <a:pt x="1476953" y="250203"/>
                  <a:pt x="1464934" y="288618"/>
                  <a:pt x="1484870" y="313538"/>
                </a:cubicBezTo>
                <a:cubicBezTo>
                  <a:pt x="1495361" y="326652"/>
                  <a:pt x="1509566" y="290663"/>
                  <a:pt x="1520496" y="277912"/>
                </a:cubicBezTo>
                <a:cubicBezTo>
                  <a:pt x="1533377" y="262885"/>
                  <a:pt x="1544247" y="246245"/>
                  <a:pt x="1556122" y="230411"/>
                </a:cubicBezTo>
                <a:cubicBezTo>
                  <a:pt x="1560080" y="214577"/>
                  <a:pt x="1561568" y="197911"/>
                  <a:pt x="1567997" y="182910"/>
                </a:cubicBezTo>
                <a:cubicBezTo>
                  <a:pt x="1573619" y="169792"/>
                  <a:pt x="1585365" y="160050"/>
                  <a:pt x="1591748" y="147284"/>
                </a:cubicBezTo>
                <a:cubicBezTo>
                  <a:pt x="1601281" y="128218"/>
                  <a:pt x="1607582" y="107699"/>
                  <a:pt x="1615499" y="87907"/>
                </a:cubicBezTo>
                <a:cubicBezTo>
                  <a:pt x="1623416" y="107699"/>
                  <a:pt x="1631964" y="127250"/>
                  <a:pt x="1639249" y="147284"/>
                </a:cubicBezTo>
                <a:cubicBezTo>
                  <a:pt x="1647805" y="170812"/>
                  <a:pt x="1645297" y="200833"/>
                  <a:pt x="1663000" y="218536"/>
                </a:cubicBezTo>
                <a:cubicBezTo>
                  <a:pt x="1671851" y="227387"/>
                  <a:pt x="1686751" y="210619"/>
                  <a:pt x="1698626" y="206660"/>
                </a:cubicBezTo>
                <a:cubicBezTo>
                  <a:pt x="1702584" y="186868"/>
                  <a:pt x="1703414" y="166183"/>
                  <a:pt x="1710501" y="147284"/>
                </a:cubicBezTo>
                <a:cubicBezTo>
                  <a:pt x="1715512" y="133920"/>
                  <a:pt x="1727171" y="124050"/>
                  <a:pt x="1734252" y="111658"/>
                </a:cubicBezTo>
                <a:cubicBezTo>
                  <a:pt x="1743035" y="96288"/>
                  <a:pt x="1750086" y="79991"/>
                  <a:pt x="1758003" y="64157"/>
                </a:cubicBezTo>
                <a:cubicBezTo>
                  <a:pt x="1769878" y="76032"/>
                  <a:pt x="1787890" y="84000"/>
                  <a:pt x="1793629" y="99783"/>
                </a:cubicBezTo>
                <a:cubicBezTo>
                  <a:pt x="1809432" y="143241"/>
                  <a:pt x="1805504" y="245199"/>
                  <a:pt x="1805504" y="28978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58">
              <a:defRPr/>
            </a:pPr>
            <a:endParaRPr lang="en-SG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Picture 4" descr="C:\Users\user\Downloads\perfectwalk3 (1).gif"/>
          <p:cNvSpPr>
            <a:spLocks noChangeAspect="1" noChangeArrowheads="1"/>
          </p:cNvSpPr>
          <p:nvPr/>
        </p:nvSpPr>
        <p:spPr bwMode="auto">
          <a:xfrm>
            <a:off x="3094809" y="2127893"/>
            <a:ext cx="2954656" cy="18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sz="3120" b="1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79619" y="3565632"/>
            <a:ext cx="797160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374948" y="3377501"/>
            <a:ext cx="0" cy="4305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360753" y="3348062"/>
            <a:ext cx="0" cy="4305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17760" y="2301624"/>
            <a:ext cx="1360918" cy="1046438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000" b="1" dirty="0">
                <a:solidFill>
                  <a:srgbClr val="006600"/>
                </a:solidFill>
                <a:latin typeface="Arial Narrow" panose="020B0606020202030204" pitchFamily="34" charset="0"/>
                <a:cs typeface="Arial" pitchFamily="34" charset="0"/>
              </a:rPr>
              <a:t>Natural Man</a:t>
            </a:r>
            <a:endParaRPr lang="en-SG" sz="3000" dirty="0">
              <a:solidFill>
                <a:srgbClr val="0066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41369" y="5212353"/>
            <a:ext cx="2044878" cy="615551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algn="ctr"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200" b="1" dirty="0">
                <a:solidFill>
                  <a:srgbClr val="000066"/>
                </a:solidFill>
                <a:latin typeface="Arial Narrow" panose="020B0606020202030204" pitchFamily="34" charset="0"/>
                <a:cs typeface="Arial" pitchFamily="34" charset="0"/>
              </a:rPr>
              <a:t>Born again</a:t>
            </a:r>
            <a:endParaRPr lang="en-SG" sz="3200" dirty="0">
              <a:solidFill>
                <a:srgbClr val="000066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5647" y="3708890"/>
            <a:ext cx="459103" cy="584773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algn="ctr"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0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0</a:t>
            </a:r>
            <a:endParaRPr lang="en-SG" sz="3000" dirty="0">
              <a:solidFill>
                <a:srgbClr val="C00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38059" y="3784773"/>
            <a:ext cx="663754" cy="584773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algn="ctr"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0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50</a:t>
            </a:r>
            <a:endParaRPr lang="en-SG" sz="3000" dirty="0">
              <a:solidFill>
                <a:srgbClr val="C00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73146" y="3696417"/>
            <a:ext cx="784827" cy="584773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algn="ctr"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0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100</a:t>
            </a:r>
            <a:endParaRPr lang="en-SG" sz="3000" dirty="0">
              <a:solidFill>
                <a:srgbClr val="C00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385198" y="4240616"/>
            <a:ext cx="119638" cy="1086562"/>
            <a:chOff x="1763688" y="2570173"/>
            <a:chExt cx="0" cy="115370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63688" y="2570173"/>
              <a:ext cx="0" cy="432163"/>
            </a:xfrm>
            <a:prstGeom prst="line">
              <a:avLst/>
            </a:prstGeom>
            <a:ln w="28575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63688" y="3004240"/>
              <a:ext cx="0" cy="719638"/>
            </a:xfrm>
            <a:prstGeom prst="line">
              <a:avLst/>
            </a:prstGeom>
            <a:ln w="28575">
              <a:solidFill>
                <a:srgbClr val="000066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>
            <a:off x="5579174" y="3784773"/>
            <a:ext cx="558289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507312" y="3776518"/>
            <a:ext cx="672275" cy="0"/>
          </a:xfrm>
          <a:prstGeom prst="straightConnector1">
            <a:avLst/>
          </a:prstGeom>
          <a:ln w="28575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60870" y="4378845"/>
            <a:ext cx="350094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55245" y="4438976"/>
            <a:ext cx="3500947" cy="584773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algn="ctr"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000" b="1" dirty="0">
                <a:solidFill>
                  <a:srgbClr val="660033"/>
                </a:solidFill>
                <a:latin typeface="Arial Narrow" panose="020B0606020202030204" pitchFamily="34" charset="0"/>
                <a:cs typeface="Arial" pitchFamily="34" charset="0"/>
              </a:rPr>
              <a:t>Overcomer Zone</a:t>
            </a:r>
            <a:endParaRPr lang="en-SG" sz="3000" dirty="0">
              <a:solidFill>
                <a:srgbClr val="660033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96632" name="Text Box 3"/>
          <p:cNvSpPr txBox="1">
            <a:spLocks noChangeArrowheads="1"/>
          </p:cNvSpPr>
          <p:nvPr/>
        </p:nvSpPr>
        <p:spPr bwMode="auto">
          <a:xfrm>
            <a:off x="274411" y="555949"/>
            <a:ext cx="11656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defTabSz="996950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 defTabSz="996950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 defTabSz="996950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 defTabSz="996950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 defTabSz="996950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19634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en-SG" altLang="en-US" sz="3600" b="0" dirty="0">
                <a:solidFill>
                  <a:srgbClr val="00000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Journey in spiritual maturity to be </a:t>
            </a:r>
            <a:r>
              <a:rPr lang="en-SG" altLang="en-US" sz="3600" u="sng" dirty="0">
                <a:solidFill>
                  <a:srgbClr val="C0000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overcomers</a:t>
            </a:r>
            <a:r>
              <a:rPr lang="en-SG" altLang="en-US" sz="3600" b="0" dirty="0">
                <a:solidFill>
                  <a:srgbClr val="00000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.</a:t>
            </a:r>
            <a:endParaRPr lang="en-SG" altLang="en-US" sz="3600" b="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2363808" y="3377501"/>
            <a:ext cx="152295" cy="399017"/>
            <a:chOff x="1763688" y="2570173"/>
            <a:chExt cx="0" cy="115370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763688" y="2570173"/>
              <a:ext cx="0" cy="432163"/>
            </a:xfrm>
            <a:prstGeom prst="line">
              <a:avLst/>
            </a:prstGeom>
            <a:ln w="28575">
              <a:solidFill>
                <a:srgbClr val="00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763688" y="3004240"/>
              <a:ext cx="0" cy="719638"/>
            </a:xfrm>
            <a:prstGeom prst="line">
              <a:avLst/>
            </a:prstGeom>
            <a:ln w="28575">
              <a:solidFill>
                <a:srgbClr val="00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reeform 39"/>
          <p:cNvSpPr/>
          <p:nvPr/>
        </p:nvSpPr>
        <p:spPr>
          <a:xfrm rot="16200000">
            <a:off x="9484722" y="1827503"/>
            <a:ext cx="1738986" cy="1091570"/>
          </a:xfrm>
          <a:custGeom>
            <a:avLst/>
            <a:gdLst>
              <a:gd name="connsiteX0" fmla="*/ 1335437 w 1335437"/>
              <a:gd name="connsiteY0" fmla="*/ 302169 h 752209"/>
              <a:gd name="connsiteX1" fmla="*/ 1335437 w 1335437"/>
              <a:gd name="connsiteY1" fmla="*/ 450040 h 752209"/>
              <a:gd name="connsiteX2" fmla="*/ 1298468 w 1335437"/>
              <a:gd name="connsiteY2" fmla="*/ 487009 h 752209"/>
              <a:gd name="connsiteX3" fmla="*/ 1013218 w 1335437"/>
              <a:gd name="connsiteY3" fmla="*/ 487009 h 752209"/>
              <a:gd name="connsiteX4" fmla="*/ 1013218 w 1335437"/>
              <a:gd name="connsiteY4" fmla="*/ 715438 h 752209"/>
              <a:gd name="connsiteX5" fmla="*/ 976447 w 1335437"/>
              <a:gd name="connsiteY5" fmla="*/ 752209 h 752209"/>
              <a:gd name="connsiteX6" fmla="*/ 829365 w 1335437"/>
              <a:gd name="connsiteY6" fmla="*/ 752209 h 752209"/>
              <a:gd name="connsiteX7" fmla="*/ 792594 w 1335437"/>
              <a:gd name="connsiteY7" fmla="*/ 715438 h 752209"/>
              <a:gd name="connsiteX8" fmla="*/ 792594 w 1335437"/>
              <a:gd name="connsiteY8" fmla="*/ 487009 h 752209"/>
              <a:gd name="connsiteX9" fmla="*/ 36969 w 1335437"/>
              <a:gd name="connsiteY9" fmla="*/ 487009 h 752209"/>
              <a:gd name="connsiteX10" fmla="*/ 0 w 1335437"/>
              <a:gd name="connsiteY10" fmla="*/ 450040 h 752209"/>
              <a:gd name="connsiteX11" fmla="*/ 0 w 1335437"/>
              <a:gd name="connsiteY11" fmla="*/ 302169 h 752209"/>
              <a:gd name="connsiteX12" fmla="*/ 36969 w 1335437"/>
              <a:gd name="connsiteY12" fmla="*/ 265200 h 752209"/>
              <a:gd name="connsiteX13" fmla="*/ 792594 w 1335437"/>
              <a:gd name="connsiteY13" fmla="*/ 265200 h 752209"/>
              <a:gd name="connsiteX14" fmla="*/ 792594 w 1335437"/>
              <a:gd name="connsiteY14" fmla="*/ 36771 h 752209"/>
              <a:gd name="connsiteX15" fmla="*/ 829365 w 1335437"/>
              <a:gd name="connsiteY15" fmla="*/ 0 h 752209"/>
              <a:gd name="connsiteX16" fmla="*/ 976447 w 1335437"/>
              <a:gd name="connsiteY16" fmla="*/ 0 h 752209"/>
              <a:gd name="connsiteX17" fmla="*/ 1013218 w 1335437"/>
              <a:gd name="connsiteY17" fmla="*/ 36771 h 752209"/>
              <a:gd name="connsiteX18" fmla="*/ 1013218 w 1335437"/>
              <a:gd name="connsiteY18" fmla="*/ 265200 h 752209"/>
              <a:gd name="connsiteX19" fmla="*/ 1298468 w 1335437"/>
              <a:gd name="connsiteY19" fmla="*/ 265200 h 752209"/>
              <a:gd name="connsiteX20" fmla="*/ 1335437 w 1335437"/>
              <a:gd name="connsiteY20" fmla="*/ 302169 h 7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35437" h="752209">
                <a:moveTo>
                  <a:pt x="1335437" y="302169"/>
                </a:moveTo>
                <a:lnTo>
                  <a:pt x="1335437" y="450040"/>
                </a:lnTo>
                <a:cubicBezTo>
                  <a:pt x="1335437" y="470457"/>
                  <a:pt x="1318885" y="487009"/>
                  <a:pt x="1298468" y="487009"/>
                </a:cubicBezTo>
                <a:lnTo>
                  <a:pt x="1013218" y="487009"/>
                </a:lnTo>
                <a:lnTo>
                  <a:pt x="1013218" y="715438"/>
                </a:lnTo>
                <a:cubicBezTo>
                  <a:pt x="1013218" y="735746"/>
                  <a:pt x="996755" y="752209"/>
                  <a:pt x="976447" y="752209"/>
                </a:cubicBezTo>
                <a:lnTo>
                  <a:pt x="829365" y="752209"/>
                </a:lnTo>
                <a:cubicBezTo>
                  <a:pt x="809057" y="752209"/>
                  <a:pt x="792594" y="735746"/>
                  <a:pt x="792594" y="715438"/>
                </a:cubicBezTo>
                <a:lnTo>
                  <a:pt x="792594" y="487009"/>
                </a:lnTo>
                <a:lnTo>
                  <a:pt x="36969" y="487009"/>
                </a:lnTo>
                <a:cubicBezTo>
                  <a:pt x="16552" y="487009"/>
                  <a:pt x="0" y="470457"/>
                  <a:pt x="0" y="450040"/>
                </a:cubicBezTo>
                <a:lnTo>
                  <a:pt x="0" y="302169"/>
                </a:lnTo>
                <a:cubicBezTo>
                  <a:pt x="0" y="281752"/>
                  <a:pt x="16552" y="265200"/>
                  <a:pt x="36969" y="265200"/>
                </a:cubicBezTo>
                <a:lnTo>
                  <a:pt x="792594" y="265200"/>
                </a:lnTo>
                <a:lnTo>
                  <a:pt x="792594" y="36771"/>
                </a:lnTo>
                <a:cubicBezTo>
                  <a:pt x="792594" y="16463"/>
                  <a:pt x="809057" y="0"/>
                  <a:pt x="829365" y="0"/>
                </a:cubicBezTo>
                <a:lnTo>
                  <a:pt x="976447" y="0"/>
                </a:lnTo>
                <a:cubicBezTo>
                  <a:pt x="996755" y="0"/>
                  <a:pt x="1013218" y="16463"/>
                  <a:pt x="1013218" y="36771"/>
                </a:cubicBezTo>
                <a:lnTo>
                  <a:pt x="1013218" y="265200"/>
                </a:lnTo>
                <a:lnTo>
                  <a:pt x="1298468" y="265200"/>
                </a:lnTo>
                <a:cubicBezTo>
                  <a:pt x="1318885" y="265200"/>
                  <a:pt x="1335437" y="281752"/>
                  <a:pt x="1335437" y="30216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1" name="Shape 29" descr="C:\Users\user\Downloads\perfectwalk3 (1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1473" y="2628817"/>
            <a:ext cx="1452012" cy="118873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6555245" y="3574122"/>
            <a:ext cx="3097430" cy="584773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algn="ctr"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000" b="1" dirty="0">
                <a:solidFill>
                  <a:srgbClr val="800080"/>
                </a:solidFill>
                <a:latin typeface="Arial Narrow" panose="020B0606020202030204" pitchFamily="34" charset="0"/>
                <a:cs typeface="Arial" pitchFamily="34" charset="0"/>
              </a:rPr>
              <a:t>Spiritual Believer</a:t>
            </a:r>
            <a:endParaRPr lang="en-SG" sz="3000" dirty="0">
              <a:solidFill>
                <a:srgbClr val="80008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43" name="Shape 29" descr="C:\Users\user\Downloads\perfectwalk3 (1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2373" y="2628817"/>
            <a:ext cx="1452012" cy="118873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2781824" y="3568029"/>
            <a:ext cx="2744713" cy="584773"/>
          </a:xfrm>
          <a:prstGeom prst="rect">
            <a:avLst/>
          </a:prstGeom>
          <a:noFill/>
        </p:spPr>
        <p:txBody>
          <a:bodyPr wrap="square" lIns="121918" tIns="60959" rIns="121918" bIns="60959">
            <a:spAutoFit/>
          </a:bodyPr>
          <a:lstStyle/>
          <a:p>
            <a:pPr algn="ctr" defTabSz="1219158">
              <a:spcBef>
                <a:spcPts val="800"/>
              </a:spcBef>
              <a:tabLst>
                <a:tab pos="239177" algn="l"/>
                <a:tab pos="478350" algn="l"/>
                <a:tab pos="717526" algn="l"/>
                <a:tab pos="956700" algn="l"/>
                <a:tab pos="1195874" algn="l"/>
                <a:tab pos="1435050" algn="l"/>
                <a:tab pos="1674226" algn="l"/>
                <a:tab pos="1913400" algn="l"/>
                <a:tab pos="2152576" algn="l"/>
                <a:tab pos="2391751" algn="l"/>
                <a:tab pos="2633041" algn="l"/>
                <a:tab pos="2872218" algn="l"/>
                <a:tab pos="3111391" algn="l"/>
                <a:tab pos="3350567" algn="l"/>
                <a:tab pos="3589741" algn="l"/>
                <a:tab pos="3828917" algn="l"/>
                <a:tab pos="4068091" algn="l"/>
                <a:tab pos="4307268" algn="l"/>
                <a:tab pos="4546441" algn="l"/>
              </a:tabLst>
              <a:defRPr/>
            </a:pPr>
            <a:r>
              <a:rPr lang="en-SG" sz="3000" b="1" dirty="0">
                <a:solidFill>
                  <a:srgbClr val="006600"/>
                </a:solidFill>
                <a:latin typeface="Arial Narrow" panose="020B0606020202030204" pitchFamily="34" charset="0"/>
                <a:cs typeface="Arial" pitchFamily="34" charset="0"/>
              </a:rPr>
              <a:t>Carnal Believer</a:t>
            </a:r>
            <a:endParaRPr lang="en-SG" sz="3000" dirty="0">
              <a:solidFill>
                <a:srgbClr val="0066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/>
      <p:bldP spid="26" grpId="0"/>
      <p:bldP spid="27" grpId="0"/>
      <p:bldP spid="28" grpId="0"/>
      <p:bldP spid="29" grpId="0"/>
      <p:bldP spid="25" grpId="0"/>
      <p:bldP spid="40" grpId="0" animBg="1"/>
      <p:bldP spid="36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4411" y="560161"/>
            <a:ext cx="116586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360363" algn="l"/>
                <a:tab pos="536575" algn="l"/>
                <a:tab pos="720725" algn="l"/>
                <a:tab pos="896938" algn="l"/>
                <a:tab pos="1073150" algn="l"/>
                <a:tab pos="1258888" algn="l"/>
                <a:tab pos="1435100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2. 	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Brokenness - the molding of our faculties - occur as we: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A. 	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Deny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our self-life.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B.	 	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Take up our own 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cross daily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4600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C.	 	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Follow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Me.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394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3106" y="1406297"/>
            <a:ext cx="9138284" cy="43088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C. 	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Follow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Me [the Lord Jesus].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A journey of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devotion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to Christ.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	This means: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We bring all our plans, thoughts, </a:t>
            </a:r>
            <a:br>
              <a:rPr lang="en-US" sz="32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	decisions, ideas, responses …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	(1)		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Under the authority of the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Word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  <a:tab pos="2152650" algn="l"/>
                <a:tab pos="2330450" algn="l"/>
                <a:tab pos="2506663" algn="l"/>
              </a:tabLst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	(2)  	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Under the leading of the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Holy Spirit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95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059453" y="1927119"/>
            <a:ext cx="10034742" cy="4355690"/>
            <a:chOff x="1059453" y="1769807"/>
            <a:chExt cx="10034742" cy="4355690"/>
          </a:xfrm>
        </p:grpSpPr>
        <p:sp>
          <p:nvSpPr>
            <p:cNvPr id="48" name="Rectangle 47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  <a:defRPr/>
              </a:pPr>
              <a:endParaRPr kumimoji="0" lang="en-SG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lowchart: Delay 48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  <a:defRPr/>
              </a:pPr>
              <a:endParaRPr kumimoji="0" lang="en-SG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lowchart: Delay 49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  <a:defRPr/>
              </a:pPr>
              <a:endParaRPr kumimoji="0" lang="en-SG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29380" name="Picture 40" descr="turningcross"/>
          <p:cNvSpPr>
            <a:spLocks noChangeAspect="1" noChangeArrowheads="1"/>
          </p:cNvSpPr>
          <p:nvPr/>
        </p:nvSpPr>
        <p:spPr bwMode="auto">
          <a:xfrm>
            <a:off x="10559416" y="318136"/>
            <a:ext cx="1240154" cy="220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312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29381" name="Straight Arrow Connector 11"/>
          <p:cNvCxnSpPr>
            <a:cxnSpLocks/>
          </p:cNvCxnSpPr>
          <p:nvPr/>
        </p:nvCxnSpPr>
        <p:spPr bwMode="auto">
          <a:xfrm flipH="1">
            <a:off x="10033636" y="1704976"/>
            <a:ext cx="647700" cy="90297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99508E-B4E4-40E1-9915-3BF56A3D31D5}"/>
              </a:ext>
            </a:extLst>
          </p:cNvPr>
          <p:cNvSpPr txBox="1"/>
          <p:nvPr/>
        </p:nvSpPr>
        <p:spPr>
          <a:xfrm>
            <a:off x="1012793" y="2641628"/>
            <a:ext cx="325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BODY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5A96D9-F01C-4ACE-8ED7-0CA2A9C92893}"/>
              </a:ext>
            </a:extLst>
          </p:cNvPr>
          <p:cNvSpPr txBox="1"/>
          <p:nvPr/>
        </p:nvSpPr>
        <p:spPr>
          <a:xfrm>
            <a:off x="4505849" y="2647274"/>
            <a:ext cx="31794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5413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Flesh SOUL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Self-life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	Mind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	Emotion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	Will 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A2DB4B-383C-4A6C-8A14-F8B78D0A21FF}"/>
              </a:ext>
            </a:extLst>
          </p:cNvPr>
          <p:cNvSpPr txBox="1"/>
          <p:nvPr/>
        </p:nvSpPr>
        <p:spPr>
          <a:xfrm>
            <a:off x="7834619" y="2647274"/>
            <a:ext cx="32694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5413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SPIRIT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ü"/>
              <a:tabLst>
                <a:tab pos="54133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	Relationship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ü"/>
              <a:tabLst>
                <a:tab pos="54133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	Conscience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ü"/>
              <a:tabLst>
                <a:tab pos="54133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	Discernment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7229476" y="2945130"/>
            <a:ext cx="1032510" cy="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H="1">
            <a:off x="3581400" y="2948940"/>
            <a:ext cx="1072516" cy="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4" name="Group 15"/>
          <p:cNvGrpSpPr>
            <a:grpSpLocks/>
          </p:cNvGrpSpPr>
          <p:nvPr/>
        </p:nvGrpSpPr>
        <p:grpSpPr bwMode="auto">
          <a:xfrm>
            <a:off x="133782" y="230562"/>
            <a:ext cx="1960244" cy="1958340"/>
            <a:chOff x="62" y="190"/>
            <a:chExt cx="1126" cy="968"/>
          </a:xfrm>
        </p:grpSpPr>
        <p:grpSp>
          <p:nvGrpSpPr>
            <p:cNvPr id="229391" name="Group 16"/>
            <p:cNvGrpSpPr>
              <a:grpSpLocks/>
            </p:cNvGrpSpPr>
            <p:nvPr/>
          </p:nvGrpSpPr>
          <p:grpSpPr bwMode="auto">
            <a:xfrm>
              <a:off x="66" y="190"/>
              <a:ext cx="1122" cy="968"/>
              <a:chOff x="3259" y="1909"/>
              <a:chExt cx="1494" cy="1470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A70F50FA-C152-44DE-A593-E3334F016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1909"/>
                <a:ext cx="1493" cy="1470"/>
              </a:xfrm>
              <a:custGeom>
                <a:avLst/>
                <a:gdLst>
                  <a:gd name="T0" fmla="*/ 700 w 1269"/>
                  <a:gd name="T1" fmla="*/ 1266 h 1269"/>
                  <a:gd name="T2" fmla="*/ 824 w 1269"/>
                  <a:gd name="T3" fmla="*/ 1241 h 1269"/>
                  <a:gd name="T4" fmla="*/ 937 w 1269"/>
                  <a:gd name="T5" fmla="*/ 1192 h 1269"/>
                  <a:gd name="T6" fmla="*/ 1039 w 1269"/>
                  <a:gd name="T7" fmla="*/ 1124 h 1269"/>
                  <a:gd name="T8" fmla="*/ 1124 w 1269"/>
                  <a:gd name="T9" fmla="*/ 1038 h 1269"/>
                  <a:gd name="T10" fmla="*/ 1193 w 1269"/>
                  <a:gd name="T11" fmla="*/ 938 h 1269"/>
                  <a:gd name="T12" fmla="*/ 1240 w 1269"/>
                  <a:gd name="T13" fmla="*/ 824 h 1269"/>
                  <a:gd name="T14" fmla="*/ 1266 w 1269"/>
                  <a:gd name="T15" fmla="*/ 699 h 1269"/>
                  <a:gd name="T16" fmla="*/ 1266 w 1269"/>
                  <a:gd name="T17" fmla="*/ 570 h 1269"/>
                  <a:gd name="T18" fmla="*/ 1240 w 1269"/>
                  <a:gd name="T19" fmla="*/ 446 h 1269"/>
                  <a:gd name="T20" fmla="*/ 1193 w 1269"/>
                  <a:gd name="T21" fmla="*/ 332 h 1269"/>
                  <a:gd name="T22" fmla="*/ 1124 w 1269"/>
                  <a:gd name="T23" fmla="*/ 231 h 1269"/>
                  <a:gd name="T24" fmla="*/ 1039 w 1269"/>
                  <a:gd name="T25" fmla="*/ 145 h 1269"/>
                  <a:gd name="T26" fmla="*/ 937 w 1269"/>
                  <a:gd name="T27" fmla="*/ 77 h 1269"/>
                  <a:gd name="T28" fmla="*/ 824 w 1269"/>
                  <a:gd name="T29" fmla="*/ 29 h 1269"/>
                  <a:gd name="T30" fmla="*/ 700 w 1269"/>
                  <a:gd name="T31" fmla="*/ 3 h 1269"/>
                  <a:gd name="T32" fmla="*/ 571 w 1269"/>
                  <a:gd name="T33" fmla="*/ 3 h 1269"/>
                  <a:gd name="T34" fmla="*/ 447 w 1269"/>
                  <a:gd name="T35" fmla="*/ 29 h 1269"/>
                  <a:gd name="T36" fmla="*/ 333 w 1269"/>
                  <a:gd name="T37" fmla="*/ 77 h 1269"/>
                  <a:gd name="T38" fmla="*/ 231 w 1269"/>
                  <a:gd name="T39" fmla="*/ 145 h 1269"/>
                  <a:gd name="T40" fmla="*/ 145 w 1269"/>
                  <a:gd name="T41" fmla="*/ 231 h 1269"/>
                  <a:gd name="T42" fmla="*/ 77 w 1269"/>
                  <a:gd name="T43" fmla="*/ 332 h 1269"/>
                  <a:gd name="T44" fmla="*/ 29 w 1269"/>
                  <a:gd name="T45" fmla="*/ 446 h 1269"/>
                  <a:gd name="T46" fmla="*/ 3 w 1269"/>
                  <a:gd name="T47" fmla="*/ 570 h 1269"/>
                  <a:gd name="T48" fmla="*/ 3 w 1269"/>
                  <a:gd name="T49" fmla="*/ 699 h 1269"/>
                  <a:gd name="T50" fmla="*/ 29 w 1269"/>
                  <a:gd name="T51" fmla="*/ 824 h 1269"/>
                  <a:gd name="T52" fmla="*/ 77 w 1269"/>
                  <a:gd name="T53" fmla="*/ 938 h 1269"/>
                  <a:gd name="T54" fmla="*/ 145 w 1269"/>
                  <a:gd name="T55" fmla="*/ 1038 h 1269"/>
                  <a:gd name="T56" fmla="*/ 231 w 1269"/>
                  <a:gd name="T57" fmla="*/ 1124 h 1269"/>
                  <a:gd name="T58" fmla="*/ 333 w 1269"/>
                  <a:gd name="T59" fmla="*/ 1192 h 1269"/>
                  <a:gd name="T60" fmla="*/ 447 w 1269"/>
                  <a:gd name="T61" fmla="*/ 1241 h 1269"/>
                  <a:gd name="T62" fmla="*/ 571 w 1269"/>
                  <a:gd name="T63" fmla="*/ 1266 h 12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69"/>
                  <a:gd name="T97" fmla="*/ 0 h 1269"/>
                  <a:gd name="T98" fmla="*/ 1269 w 1269"/>
                  <a:gd name="T99" fmla="*/ 1269 h 12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69" h="1269">
                    <a:moveTo>
                      <a:pt x="636" y="1269"/>
                    </a:moveTo>
                    <a:lnTo>
                      <a:pt x="700" y="1266"/>
                    </a:lnTo>
                    <a:lnTo>
                      <a:pt x="763" y="1257"/>
                    </a:lnTo>
                    <a:lnTo>
                      <a:pt x="824" y="1241"/>
                    </a:lnTo>
                    <a:lnTo>
                      <a:pt x="882" y="1220"/>
                    </a:lnTo>
                    <a:lnTo>
                      <a:pt x="937" y="1192"/>
                    </a:lnTo>
                    <a:lnTo>
                      <a:pt x="990" y="1161"/>
                    </a:lnTo>
                    <a:lnTo>
                      <a:pt x="1039" y="1124"/>
                    </a:lnTo>
                    <a:lnTo>
                      <a:pt x="1084" y="1083"/>
                    </a:lnTo>
                    <a:lnTo>
                      <a:pt x="1124" y="1038"/>
                    </a:lnTo>
                    <a:lnTo>
                      <a:pt x="1161" y="989"/>
                    </a:lnTo>
                    <a:lnTo>
                      <a:pt x="1193" y="938"/>
                    </a:lnTo>
                    <a:lnTo>
                      <a:pt x="1220" y="881"/>
                    </a:lnTo>
                    <a:lnTo>
                      <a:pt x="1240" y="824"/>
                    </a:lnTo>
                    <a:lnTo>
                      <a:pt x="1256" y="762"/>
                    </a:lnTo>
                    <a:lnTo>
                      <a:pt x="1266" y="699"/>
                    </a:lnTo>
                    <a:lnTo>
                      <a:pt x="1269" y="635"/>
                    </a:lnTo>
                    <a:lnTo>
                      <a:pt x="1266" y="570"/>
                    </a:lnTo>
                    <a:lnTo>
                      <a:pt x="1256" y="507"/>
                    </a:lnTo>
                    <a:lnTo>
                      <a:pt x="1240" y="446"/>
                    </a:lnTo>
                    <a:lnTo>
                      <a:pt x="1220" y="388"/>
                    </a:lnTo>
                    <a:lnTo>
                      <a:pt x="1193" y="332"/>
                    </a:lnTo>
                    <a:lnTo>
                      <a:pt x="1161" y="280"/>
                    </a:lnTo>
                    <a:lnTo>
                      <a:pt x="1124" y="231"/>
                    </a:lnTo>
                    <a:lnTo>
                      <a:pt x="1084" y="185"/>
                    </a:lnTo>
                    <a:lnTo>
                      <a:pt x="1039" y="145"/>
                    </a:lnTo>
                    <a:lnTo>
                      <a:pt x="990" y="108"/>
                    </a:lnTo>
                    <a:lnTo>
                      <a:pt x="937" y="77"/>
                    </a:lnTo>
                    <a:lnTo>
                      <a:pt x="882" y="49"/>
                    </a:lnTo>
                    <a:lnTo>
                      <a:pt x="824" y="29"/>
                    </a:lnTo>
                    <a:lnTo>
                      <a:pt x="763" y="13"/>
                    </a:lnTo>
                    <a:lnTo>
                      <a:pt x="700" y="3"/>
                    </a:lnTo>
                    <a:lnTo>
                      <a:pt x="636" y="0"/>
                    </a:lnTo>
                    <a:lnTo>
                      <a:pt x="571" y="3"/>
                    </a:lnTo>
                    <a:lnTo>
                      <a:pt x="508" y="13"/>
                    </a:lnTo>
                    <a:lnTo>
                      <a:pt x="447" y="29"/>
                    </a:lnTo>
                    <a:lnTo>
                      <a:pt x="388" y="49"/>
                    </a:lnTo>
                    <a:lnTo>
                      <a:pt x="333" y="77"/>
                    </a:lnTo>
                    <a:lnTo>
                      <a:pt x="280" y="108"/>
                    </a:lnTo>
                    <a:lnTo>
                      <a:pt x="231" y="145"/>
                    </a:lnTo>
                    <a:lnTo>
                      <a:pt x="186" y="185"/>
                    </a:lnTo>
                    <a:lnTo>
                      <a:pt x="145" y="231"/>
                    </a:lnTo>
                    <a:lnTo>
                      <a:pt x="108" y="280"/>
                    </a:lnTo>
                    <a:lnTo>
                      <a:pt x="77" y="332"/>
                    </a:lnTo>
                    <a:lnTo>
                      <a:pt x="49" y="388"/>
                    </a:lnTo>
                    <a:lnTo>
                      <a:pt x="29" y="446"/>
                    </a:lnTo>
                    <a:lnTo>
                      <a:pt x="12" y="507"/>
                    </a:lnTo>
                    <a:lnTo>
                      <a:pt x="3" y="570"/>
                    </a:lnTo>
                    <a:lnTo>
                      <a:pt x="0" y="635"/>
                    </a:lnTo>
                    <a:lnTo>
                      <a:pt x="3" y="699"/>
                    </a:lnTo>
                    <a:lnTo>
                      <a:pt x="12" y="762"/>
                    </a:lnTo>
                    <a:lnTo>
                      <a:pt x="29" y="824"/>
                    </a:lnTo>
                    <a:lnTo>
                      <a:pt x="49" y="881"/>
                    </a:lnTo>
                    <a:lnTo>
                      <a:pt x="77" y="938"/>
                    </a:lnTo>
                    <a:lnTo>
                      <a:pt x="108" y="989"/>
                    </a:lnTo>
                    <a:lnTo>
                      <a:pt x="145" y="1038"/>
                    </a:lnTo>
                    <a:lnTo>
                      <a:pt x="186" y="1083"/>
                    </a:lnTo>
                    <a:lnTo>
                      <a:pt x="231" y="1124"/>
                    </a:lnTo>
                    <a:lnTo>
                      <a:pt x="280" y="1161"/>
                    </a:lnTo>
                    <a:lnTo>
                      <a:pt x="333" y="1192"/>
                    </a:lnTo>
                    <a:lnTo>
                      <a:pt x="388" y="1220"/>
                    </a:lnTo>
                    <a:lnTo>
                      <a:pt x="447" y="1241"/>
                    </a:lnTo>
                    <a:lnTo>
                      <a:pt x="508" y="1257"/>
                    </a:lnTo>
                    <a:lnTo>
                      <a:pt x="571" y="1266"/>
                    </a:lnTo>
                    <a:lnTo>
                      <a:pt x="636" y="1269"/>
                    </a:lnTo>
                    <a:close/>
                  </a:path>
                </a:pathLst>
              </a:custGeom>
              <a:solidFill>
                <a:schemeClr val="tx2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19FDF57C-4E00-429B-98C5-149B7639D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1940"/>
                <a:ext cx="1116" cy="1409"/>
              </a:xfrm>
              <a:custGeom>
                <a:avLst/>
                <a:gdLst>
                  <a:gd name="T0" fmla="*/ 55 w 949"/>
                  <a:gd name="T1" fmla="*/ 641 h 1215"/>
                  <a:gd name="T2" fmla="*/ 1 w 949"/>
                  <a:gd name="T3" fmla="*/ 694 h 1215"/>
                  <a:gd name="T4" fmla="*/ 46 w 949"/>
                  <a:gd name="T5" fmla="*/ 750 h 1215"/>
                  <a:gd name="T6" fmla="*/ 121 w 949"/>
                  <a:gd name="T7" fmla="*/ 807 h 1215"/>
                  <a:gd name="T8" fmla="*/ 152 w 949"/>
                  <a:gd name="T9" fmla="*/ 856 h 1215"/>
                  <a:gd name="T10" fmla="*/ 213 w 949"/>
                  <a:gd name="T11" fmla="*/ 828 h 1215"/>
                  <a:gd name="T12" fmla="*/ 396 w 949"/>
                  <a:gd name="T13" fmla="*/ 891 h 1215"/>
                  <a:gd name="T14" fmla="*/ 414 w 949"/>
                  <a:gd name="T15" fmla="*/ 919 h 1215"/>
                  <a:gd name="T16" fmla="*/ 466 w 949"/>
                  <a:gd name="T17" fmla="*/ 950 h 1215"/>
                  <a:gd name="T18" fmla="*/ 509 w 949"/>
                  <a:gd name="T19" fmla="*/ 998 h 1215"/>
                  <a:gd name="T20" fmla="*/ 551 w 949"/>
                  <a:gd name="T21" fmla="*/ 1035 h 1215"/>
                  <a:gd name="T22" fmla="*/ 508 w 949"/>
                  <a:gd name="T23" fmla="*/ 1119 h 1215"/>
                  <a:gd name="T24" fmla="*/ 472 w 949"/>
                  <a:gd name="T25" fmla="*/ 1178 h 1215"/>
                  <a:gd name="T26" fmla="*/ 423 w 949"/>
                  <a:gd name="T27" fmla="*/ 1175 h 1215"/>
                  <a:gd name="T28" fmla="*/ 433 w 949"/>
                  <a:gd name="T29" fmla="*/ 1214 h 1215"/>
                  <a:gd name="T30" fmla="*/ 576 w 949"/>
                  <a:gd name="T31" fmla="*/ 1183 h 1215"/>
                  <a:gd name="T32" fmla="*/ 791 w 949"/>
                  <a:gd name="T33" fmla="*/ 1062 h 1215"/>
                  <a:gd name="T34" fmla="*/ 947 w 949"/>
                  <a:gd name="T35" fmla="*/ 853 h 1215"/>
                  <a:gd name="T36" fmla="*/ 896 w 949"/>
                  <a:gd name="T37" fmla="*/ 785 h 1215"/>
                  <a:gd name="T38" fmla="*/ 847 w 949"/>
                  <a:gd name="T39" fmla="*/ 790 h 1215"/>
                  <a:gd name="T40" fmla="*/ 773 w 949"/>
                  <a:gd name="T41" fmla="*/ 813 h 1215"/>
                  <a:gd name="T42" fmla="*/ 690 w 949"/>
                  <a:gd name="T43" fmla="*/ 809 h 1215"/>
                  <a:gd name="T44" fmla="*/ 653 w 949"/>
                  <a:gd name="T45" fmla="*/ 760 h 1215"/>
                  <a:gd name="T46" fmla="*/ 615 w 949"/>
                  <a:gd name="T47" fmla="*/ 651 h 1215"/>
                  <a:gd name="T48" fmla="*/ 646 w 949"/>
                  <a:gd name="T49" fmla="*/ 530 h 1215"/>
                  <a:gd name="T50" fmla="*/ 721 w 949"/>
                  <a:gd name="T51" fmla="*/ 457 h 1215"/>
                  <a:gd name="T52" fmla="*/ 825 w 949"/>
                  <a:gd name="T53" fmla="*/ 422 h 1215"/>
                  <a:gd name="T54" fmla="*/ 867 w 949"/>
                  <a:gd name="T55" fmla="*/ 373 h 1215"/>
                  <a:gd name="T56" fmla="*/ 823 w 949"/>
                  <a:gd name="T57" fmla="*/ 327 h 1215"/>
                  <a:gd name="T58" fmla="*/ 808 w 949"/>
                  <a:gd name="T59" fmla="*/ 272 h 1215"/>
                  <a:gd name="T60" fmla="*/ 781 w 949"/>
                  <a:gd name="T61" fmla="*/ 322 h 1215"/>
                  <a:gd name="T62" fmla="*/ 691 w 949"/>
                  <a:gd name="T63" fmla="*/ 375 h 1215"/>
                  <a:gd name="T64" fmla="*/ 639 w 949"/>
                  <a:gd name="T65" fmla="*/ 455 h 1215"/>
                  <a:gd name="T66" fmla="*/ 591 w 949"/>
                  <a:gd name="T67" fmla="*/ 463 h 1215"/>
                  <a:gd name="T68" fmla="*/ 571 w 949"/>
                  <a:gd name="T69" fmla="*/ 387 h 1215"/>
                  <a:gd name="T70" fmla="*/ 563 w 949"/>
                  <a:gd name="T71" fmla="*/ 320 h 1215"/>
                  <a:gd name="T72" fmla="*/ 604 w 949"/>
                  <a:gd name="T73" fmla="*/ 223 h 1215"/>
                  <a:gd name="T74" fmla="*/ 598 w 949"/>
                  <a:gd name="T75" fmla="*/ 206 h 1215"/>
                  <a:gd name="T76" fmla="*/ 543 w 949"/>
                  <a:gd name="T77" fmla="*/ 197 h 1215"/>
                  <a:gd name="T78" fmla="*/ 494 w 949"/>
                  <a:gd name="T79" fmla="*/ 92 h 1215"/>
                  <a:gd name="T80" fmla="*/ 529 w 949"/>
                  <a:gd name="T81" fmla="*/ 68 h 1215"/>
                  <a:gd name="T82" fmla="*/ 567 w 949"/>
                  <a:gd name="T83" fmla="*/ 72 h 1215"/>
                  <a:gd name="T84" fmla="*/ 557 w 949"/>
                  <a:gd name="T85" fmla="*/ 23 h 1215"/>
                  <a:gd name="T86" fmla="*/ 434 w 949"/>
                  <a:gd name="T87" fmla="*/ 1 h 1215"/>
                  <a:gd name="T88" fmla="*/ 220 w 949"/>
                  <a:gd name="T89" fmla="*/ 28 h 1215"/>
                  <a:gd name="T90" fmla="*/ 19 w 949"/>
                  <a:gd name="T91" fmla="*/ 142 h 1215"/>
                  <a:gd name="T92" fmla="*/ 50 w 949"/>
                  <a:gd name="T93" fmla="*/ 202 h 1215"/>
                  <a:gd name="T94" fmla="*/ 108 w 949"/>
                  <a:gd name="T95" fmla="*/ 243 h 1215"/>
                  <a:gd name="T96" fmla="*/ 115 w 949"/>
                  <a:gd name="T97" fmla="*/ 329 h 1215"/>
                  <a:gd name="T98" fmla="*/ 149 w 949"/>
                  <a:gd name="T99" fmla="*/ 392 h 1215"/>
                  <a:gd name="T100" fmla="*/ 187 w 949"/>
                  <a:gd name="T101" fmla="*/ 344 h 1215"/>
                  <a:gd name="T102" fmla="*/ 240 w 949"/>
                  <a:gd name="T103" fmla="*/ 352 h 1215"/>
                  <a:gd name="T104" fmla="*/ 284 w 949"/>
                  <a:gd name="T105" fmla="*/ 402 h 1215"/>
                  <a:gd name="T106" fmla="*/ 266 w 949"/>
                  <a:gd name="T107" fmla="*/ 463 h 1215"/>
                  <a:gd name="T108" fmla="*/ 250 w 949"/>
                  <a:gd name="T109" fmla="*/ 517 h 1215"/>
                  <a:gd name="T110" fmla="*/ 184 w 949"/>
                  <a:gd name="T111" fmla="*/ 548 h 1215"/>
                  <a:gd name="T112" fmla="*/ 141 w 949"/>
                  <a:gd name="T113" fmla="*/ 672 h 12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49"/>
                  <a:gd name="T172" fmla="*/ 0 h 1215"/>
                  <a:gd name="T173" fmla="*/ 949 w 949"/>
                  <a:gd name="T174" fmla="*/ 1215 h 121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49" h="1215">
                    <a:moveTo>
                      <a:pt x="110" y="661"/>
                    </a:moveTo>
                    <a:lnTo>
                      <a:pt x="105" y="659"/>
                    </a:lnTo>
                    <a:lnTo>
                      <a:pt x="92" y="653"/>
                    </a:lnTo>
                    <a:lnTo>
                      <a:pt x="75" y="646"/>
                    </a:lnTo>
                    <a:lnTo>
                      <a:pt x="55" y="641"/>
                    </a:lnTo>
                    <a:lnTo>
                      <a:pt x="36" y="641"/>
                    </a:lnTo>
                    <a:lnTo>
                      <a:pt x="19" y="648"/>
                    </a:lnTo>
                    <a:lnTo>
                      <a:pt x="6" y="664"/>
                    </a:lnTo>
                    <a:lnTo>
                      <a:pt x="0" y="692"/>
                    </a:lnTo>
                    <a:lnTo>
                      <a:pt x="1" y="694"/>
                    </a:lnTo>
                    <a:lnTo>
                      <a:pt x="5" y="701"/>
                    </a:lnTo>
                    <a:lnTo>
                      <a:pt x="12" y="710"/>
                    </a:lnTo>
                    <a:lnTo>
                      <a:pt x="20" y="723"/>
                    </a:lnTo>
                    <a:lnTo>
                      <a:pt x="31" y="736"/>
                    </a:lnTo>
                    <a:lnTo>
                      <a:pt x="46" y="750"/>
                    </a:lnTo>
                    <a:lnTo>
                      <a:pt x="64" y="763"/>
                    </a:lnTo>
                    <a:lnTo>
                      <a:pt x="83" y="775"/>
                    </a:lnTo>
                    <a:lnTo>
                      <a:pt x="102" y="785"/>
                    </a:lnTo>
                    <a:lnTo>
                      <a:pt x="113" y="797"/>
                    </a:lnTo>
                    <a:lnTo>
                      <a:pt x="121" y="807"/>
                    </a:lnTo>
                    <a:lnTo>
                      <a:pt x="127" y="818"/>
                    </a:lnTo>
                    <a:lnTo>
                      <a:pt x="130" y="828"/>
                    </a:lnTo>
                    <a:lnTo>
                      <a:pt x="135" y="837"/>
                    </a:lnTo>
                    <a:lnTo>
                      <a:pt x="142" y="846"/>
                    </a:lnTo>
                    <a:lnTo>
                      <a:pt x="152" y="856"/>
                    </a:lnTo>
                    <a:lnTo>
                      <a:pt x="155" y="853"/>
                    </a:lnTo>
                    <a:lnTo>
                      <a:pt x="160" y="846"/>
                    </a:lnTo>
                    <a:lnTo>
                      <a:pt x="172" y="839"/>
                    </a:lnTo>
                    <a:lnTo>
                      <a:pt x="189" y="833"/>
                    </a:lnTo>
                    <a:lnTo>
                      <a:pt x="213" y="828"/>
                    </a:lnTo>
                    <a:lnTo>
                      <a:pt x="246" y="830"/>
                    </a:lnTo>
                    <a:lnTo>
                      <a:pt x="285" y="839"/>
                    </a:lnTo>
                    <a:lnTo>
                      <a:pt x="334" y="858"/>
                    </a:lnTo>
                    <a:lnTo>
                      <a:pt x="376" y="879"/>
                    </a:lnTo>
                    <a:lnTo>
                      <a:pt x="396" y="891"/>
                    </a:lnTo>
                    <a:lnTo>
                      <a:pt x="403" y="899"/>
                    </a:lnTo>
                    <a:lnTo>
                      <a:pt x="402" y="904"/>
                    </a:lnTo>
                    <a:lnTo>
                      <a:pt x="400" y="907"/>
                    </a:lnTo>
                    <a:lnTo>
                      <a:pt x="401" y="912"/>
                    </a:lnTo>
                    <a:lnTo>
                      <a:pt x="414" y="919"/>
                    </a:lnTo>
                    <a:lnTo>
                      <a:pt x="444" y="930"/>
                    </a:lnTo>
                    <a:lnTo>
                      <a:pt x="445" y="932"/>
                    </a:lnTo>
                    <a:lnTo>
                      <a:pt x="451" y="936"/>
                    </a:lnTo>
                    <a:lnTo>
                      <a:pt x="457" y="942"/>
                    </a:lnTo>
                    <a:lnTo>
                      <a:pt x="466" y="950"/>
                    </a:lnTo>
                    <a:lnTo>
                      <a:pt x="475" y="959"/>
                    </a:lnTo>
                    <a:lnTo>
                      <a:pt x="484" y="968"/>
                    </a:lnTo>
                    <a:lnTo>
                      <a:pt x="493" y="980"/>
                    </a:lnTo>
                    <a:lnTo>
                      <a:pt x="500" y="990"/>
                    </a:lnTo>
                    <a:lnTo>
                      <a:pt x="509" y="998"/>
                    </a:lnTo>
                    <a:lnTo>
                      <a:pt x="521" y="1003"/>
                    </a:lnTo>
                    <a:lnTo>
                      <a:pt x="533" y="1006"/>
                    </a:lnTo>
                    <a:lnTo>
                      <a:pt x="544" y="1012"/>
                    </a:lnTo>
                    <a:lnTo>
                      <a:pt x="551" y="1020"/>
                    </a:lnTo>
                    <a:lnTo>
                      <a:pt x="551" y="1035"/>
                    </a:lnTo>
                    <a:lnTo>
                      <a:pt x="543" y="1059"/>
                    </a:lnTo>
                    <a:lnTo>
                      <a:pt x="523" y="1094"/>
                    </a:lnTo>
                    <a:lnTo>
                      <a:pt x="521" y="1095"/>
                    </a:lnTo>
                    <a:lnTo>
                      <a:pt x="516" y="1102"/>
                    </a:lnTo>
                    <a:lnTo>
                      <a:pt x="508" y="1119"/>
                    </a:lnTo>
                    <a:lnTo>
                      <a:pt x="500" y="1149"/>
                    </a:lnTo>
                    <a:lnTo>
                      <a:pt x="495" y="1165"/>
                    </a:lnTo>
                    <a:lnTo>
                      <a:pt x="489" y="1174"/>
                    </a:lnTo>
                    <a:lnTo>
                      <a:pt x="482" y="1178"/>
                    </a:lnTo>
                    <a:lnTo>
                      <a:pt x="472" y="1178"/>
                    </a:lnTo>
                    <a:lnTo>
                      <a:pt x="464" y="1176"/>
                    </a:lnTo>
                    <a:lnTo>
                      <a:pt x="455" y="1172"/>
                    </a:lnTo>
                    <a:lnTo>
                      <a:pt x="446" y="1170"/>
                    </a:lnTo>
                    <a:lnTo>
                      <a:pt x="438" y="1169"/>
                    </a:lnTo>
                    <a:lnTo>
                      <a:pt x="423" y="1175"/>
                    </a:lnTo>
                    <a:lnTo>
                      <a:pt x="415" y="1186"/>
                    </a:lnTo>
                    <a:lnTo>
                      <a:pt x="413" y="1201"/>
                    </a:lnTo>
                    <a:lnTo>
                      <a:pt x="417" y="1215"/>
                    </a:lnTo>
                    <a:lnTo>
                      <a:pt x="422" y="1215"/>
                    </a:lnTo>
                    <a:lnTo>
                      <a:pt x="433" y="1214"/>
                    </a:lnTo>
                    <a:lnTo>
                      <a:pt x="452" y="1213"/>
                    </a:lnTo>
                    <a:lnTo>
                      <a:pt x="476" y="1208"/>
                    </a:lnTo>
                    <a:lnTo>
                      <a:pt x="505" y="1203"/>
                    </a:lnTo>
                    <a:lnTo>
                      <a:pt x="539" y="1194"/>
                    </a:lnTo>
                    <a:lnTo>
                      <a:pt x="576" y="1183"/>
                    </a:lnTo>
                    <a:lnTo>
                      <a:pt x="618" y="1168"/>
                    </a:lnTo>
                    <a:lnTo>
                      <a:pt x="660" y="1149"/>
                    </a:lnTo>
                    <a:lnTo>
                      <a:pt x="704" y="1125"/>
                    </a:lnTo>
                    <a:lnTo>
                      <a:pt x="748" y="1096"/>
                    </a:lnTo>
                    <a:lnTo>
                      <a:pt x="791" y="1062"/>
                    </a:lnTo>
                    <a:lnTo>
                      <a:pt x="835" y="1021"/>
                    </a:lnTo>
                    <a:lnTo>
                      <a:pt x="876" y="974"/>
                    </a:lnTo>
                    <a:lnTo>
                      <a:pt x="915" y="920"/>
                    </a:lnTo>
                    <a:lnTo>
                      <a:pt x="949" y="858"/>
                    </a:lnTo>
                    <a:lnTo>
                      <a:pt x="947" y="853"/>
                    </a:lnTo>
                    <a:lnTo>
                      <a:pt x="942" y="843"/>
                    </a:lnTo>
                    <a:lnTo>
                      <a:pt x="934" y="828"/>
                    </a:lnTo>
                    <a:lnTo>
                      <a:pt x="924" y="812"/>
                    </a:lnTo>
                    <a:lnTo>
                      <a:pt x="910" y="797"/>
                    </a:lnTo>
                    <a:lnTo>
                      <a:pt x="896" y="785"/>
                    </a:lnTo>
                    <a:lnTo>
                      <a:pt x="880" y="780"/>
                    </a:lnTo>
                    <a:lnTo>
                      <a:pt x="863" y="783"/>
                    </a:lnTo>
                    <a:lnTo>
                      <a:pt x="861" y="784"/>
                    </a:lnTo>
                    <a:lnTo>
                      <a:pt x="856" y="786"/>
                    </a:lnTo>
                    <a:lnTo>
                      <a:pt x="847" y="790"/>
                    </a:lnTo>
                    <a:lnTo>
                      <a:pt x="835" y="795"/>
                    </a:lnTo>
                    <a:lnTo>
                      <a:pt x="821" y="799"/>
                    </a:lnTo>
                    <a:lnTo>
                      <a:pt x="806" y="805"/>
                    </a:lnTo>
                    <a:lnTo>
                      <a:pt x="790" y="809"/>
                    </a:lnTo>
                    <a:lnTo>
                      <a:pt x="773" y="813"/>
                    </a:lnTo>
                    <a:lnTo>
                      <a:pt x="756" y="816"/>
                    </a:lnTo>
                    <a:lnTo>
                      <a:pt x="737" y="818"/>
                    </a:lnTo>
                    <a:lnTo>
                      <a:pt x="721" y="818"/>
                    </a:lnTo>
                    <a:lnTo>
                      <a:pt x="705" y="815"/>
                    </a:lnTo>
                    <a:lnTo>
                      <a:pt x="690" y="809"/>
                    </a:lnTo>
                    <a:lnTo>
                      <a:pt x="679" y="801"/>
                    </a:lnTo>
                    <a:lnTo>
                      <a:pt x="668" y="790"/>
                    </a:lnTo>
                    <a:lnTo>
                      <a:pt x="661" y="775"/>
                    </a:lnTo>
                    <a:lnTo>
                      <a:pt x="659" y="771"/>
                    </a:lnTo>
                    <a:lnTo>
                      <a:pt x="653" y="760"/>
                    </a:lnTo>
                    <a:lnTo>
                      <a:pt x="645" y="743"/>
                    </a:lnTo>
                    <a:lnTo>
                      <a:pt x="636" y="722"/>
                    </a:lnTo>
                    <a:lnTo>
                      <a:pt x="627" y="699"/>
                    </a:lnTo>
                    <a:lnTo>
                      <a:pt x="620" y="675"/>
                    </a:lnTo>
                    <a:lnTo>
                      <a:pt x="615" y="651"/>
                    </a:lnTo>
                    <a:lnTo>
                      <a:pt x="615" y="629"/>
                    </a:lnTo>
                    <a:lnTo>
                      <a:pt x="619" y="607"/>
                    </a:lnTo>
                    <a:lnTo>
                      <a:pt x="626" y="581"/>
                    </a:lnTo>
                    <a:lnTo>
                      <a:pt x="635" y="555"/>
                    </a:lnTo>
                    <a:lnTo>
                      <a:pt x="646" y="530"/>
                    </a:lnTo>
                    <a:lnTo>
                      <a:pt x="660" y="505"/>
                    </a:lnTo>
                    <a:lnTo>
                      <a:pt x="674" y="485"/>
                    </a:lnTo>
                    <a:lnTo>
                      <a:pt x="689" y="470"/>
                    </a:lnTo>
                    <a:lnTo>
                      <a:pt x="704" y="462"/>
                    </a:lnTo>
                    <a:lnTo>
                      <a:pt x="721" y="457"/>
                    </a:lnTo>
                    <a:lnTo>
                      <a:pt x="741" y="451"/>
                    </a:lnTo>
                    <a:lnTo>
                      <a:pt x="762" y="445"/>
                    </a:lnTo>
                    <a:lnTo>
                      <a:pt x="783" y="439"/>
                    </a:lnTo>
                    <a:lnTo>
                      <a:pt x="805" y="430"/>
                    </a:lnTo>
                    <a:lnTo>
                      <a:pt x="825" y="422"/>
                    </a:lnTo>
                    <a:lnTo>
                      <a:pt x="843" y="413"/>
                    </a:lnTo>
                    <a:lnTo>
                      <a:pt x="857" y="404"/>
                    </a:lnTo>
                    <a:lnTo>
                      <a:pt x="866" y="394"/>
                    </a:lnTo>
                    <a:lnTo>
                      <a:pt x="870" y="383"/>
                    </a:lnTo>
                    <a:lnTo>
                      <a:pt x="867" y="373"/>
                    </a:lnTo>
                    <a:lnTo>
                      <a:pt x="863" y="363"/>
                    </a:lnTo>
                    <a:lnTo>
                      <a:pt x="855" y="352"/>
                    </a:lnTo>
                    <a:lnTo>
                      <a:pt x="846" y="343"/>
                    </a:lnTo>
                    <a:lnTo>
                      <a:pt x="834" y="334"/>
                    </a:lnTo>
                    <a:lnTo>
                      <a:pt x="823" y="327"/>
                    </a:lnTo>
                    <a:lnTo>
                      <a:pt x="821" y="322"/>
                    </a:lnTo>
                    <a:lnTo>
                      <a:pt x="820" y="310"/>
                    </a:lnTo>
                    <a:lnTo>
                      <a:pt x="817" y="295"/>
                    </a:lnTo>
                    <a:lnTo>
                      <a:pt x="812" y="281"/>
                    </a:lnTo>
                    <a:lnTo>
                      <a:pt x="808" y="272"/>
                    </a:lnTo>
                    <a:lnTo>
                      <a:pt x="802" y="272"/>
                    </a:lnTo>
                    <a:lnTo>
                      <a:pt x="795" y="285"/>
                    </a:lnTo>
                    <a:lnTo>
                      <a:pt x="788" y="315"/>
                    </a:lnTo>
                    <a:lnTo>
                      <a:pt x="787" y="318"/>
                    </a:lnTo>
                    <a:lnTo>
                      <a:pt x="781" y="322"/>
                    </a:lnTo>
                    <a:lnTo>
                      <a:pt x="773" y="330"/>
                    </a:lnTo>
                    <a:lnTo>
                      <a:pt x="759" y="341"/>
                    </a:lnTo>
                    <a:lnTo>
                      <a:pt x="742" y="351"/>
                    </a:lnTo>
                    <a:lnTo>
                      <a:pt x="720" y="364"/>
                    </a:lnTo>
                    <a:lnTo>
                      <a:pt x="691" y="375"/>
                    </a:lnTo>
                    <a:lnTo>
                      <a:pt x="658" y="387"/>
                    </a:lnTo>
                    <a:lnTo>
                      <a:pt x="657" y="394"/>
                    </a:lnTo>
                    <a:lnTo>
                      <a:pt x="653" y="410"/>
                    </a:lnTo>
                    <a:lnTo>
                      <a:pt x="648" y="432"/>
                    </a:lnTo>
                    <a:lnTo>
                      <a:pt x="639" y="455"/>
                    </a:lnTo>
                    <a:lnTo>
                      <a:pt x="630" y="474"/>
                    </a:lnTo>
                    <a:lnTo>
                      <a:pt x="618" y="487"/>
                    </a:lnTo>
                    <a:lnTo>
                      <a:pt x="604" y="487"/>
                    </a:lnTo>
                    <a:lnTo>
                      <a:pt x="589" y="471"/>
                    </a:lnTo>
                    <a:lnTo>
                      <a:pt x="591" y="463"/>
                    </a:lnTo>
                    <a:lnTo>
                      <a:pt x="595" y="444"/>
                    </a:lnTo>
                    <a:lnTo>
                      <a:pt x="595" y="424"/>
                    </a:lnTo>
                    <a:lnTo>
                      <a:pt x="586" y="407"/>
                    </a:lnTo>
                    <a:lnTo>
                      <a:pt x="580" y="399"/>
                    </a:lnTo>
                    <a:lnTo>
                      <a:pt x="571" y="387"/>
                    </a:lnTo>
                    <a:lnTo>
                      <a:pt x="563" y="372"/>
                    </a:lnTo>
                    <a:lnTo>
                      <a:pt x="558" y="356"/>
                    </a:lnTo>
                    <a:lnTo>
                      <a:pt x="555" y="341"/>
                    </a:lnTo>
                    <a:lnTo>
                      <a:pt x="557" y="329"/>
                    </a:lnTo>
                    <a:lnTo>
                      <a:pt x="563" y="320"/>
                    </a:lnTo>
                    <a:lnTo>
                      <a:pt x="577" y="318"/>
                    </a:lnTo>
                    <a:lnTo>
                      <a:pt x="577" y="301"/>
                    </a:lnTo>
                    <a:lnTo>
                      <a:pt x="580" y="268"/>
                    </a:lnTo>
                    <a:lnTo>
                      <a:pt x="588" y="236"/>
                    </a:lnTo>
                    <a:lnTo>
                      <a:pt x="604" y="223"/>
                    </a:lnTo>
                    <a:lnTo>
                      <a:pt x="604" y="222"/>
                    </a:lnTo>
                    <a:lnTo>
                      <a:pt x="605" y="219"/>
                    </a:lnTo>
                    <a:lnTo>
                      <a:pt x="605" y="214"/>
                    </a:lnTo>
                    <a:lnTo>
                      <a:pt x="603" y="209"/>
                    </a:lnTo>
                    <a:lnTo>
                      <a:pt x="598" y="206"/>
                    </a:lnTo>
                    <a:lnTo>
                      <a:pt x="590" y="205"/>
                    </a:lnTo>
                    <a:lnTo>
                      <a:pt x="577" y="207"/>
                    </a:lnTo>
                    <a:lnTo>
                      <a:pt x="560" y="214"/>
                    </a:lnTo>
                    <a:lnTo>
                      <a:pt x="555" y="209"/>
                    </a:lnTo>
                    <a:lnTo>
                      <a:pt x="543" y="197"/>
                    </a:lnTo>
                    <a:lnTo>
                      <a:pt x="528" y="178"/>
                    </a:lnTo>
                    <a:lnTo>
                      <a:pt x="512" y="156"/>
                    </a:lnTo>
                    <a:lnTo>
                      <a:pt x="498" y="133"/>
                    </a:lnTo>
                    <a:lnTo>
                      <a:pt x="492" y="111"/>
                    </a:lnTo>
                    <a:lnTo>
                      <a:pt x="494" y="92"/>
                    </a:lnTo>
                    <a:lnTo>
                      <a:pt x="512" y="79"/>
                    </a:lnTo>
                    <a:lnTo>
                      <a:pt x="513" y="78"/>
                    </a:lnTo>
                    <a:lnTo>
                      <a:pt x="516" y="75"/>
                    </a:lnTo>
                    <a:lnTo>
                      <a:pt x="522" y="71"/>
                    </a:lnTo>
                    <a:lnTo>
                      <a:pt x="529" y="68"/>
                    </a:lnTo>
                    <a:lnTo>
                      <a:pt x="537" y="65"/>
                    </a:lnTo>
                    <a:lnTo>
                      <a:pt x="546" y="64"/>
                    </a:lnTo>
                    <a:lnTo>
                      <a:pt x="554" y="66"/>
                    </a:lnTo>
                    <a:lnTo>
                      <a:pt x="563" y="73"/>
                    </a:lnTo>
                    <a:lnTo>
                      <a:pt x="567" y="72"/>
                    </a:lnTo>
                    <a:lnTo>
                      <a:pt x="573" y="65"/>
                    </a:lnTo>
                    <a:lnTo>
                      <a:pt x="576" y="51"/>
                    </a:lnTo>
                    <a:lnTo>
                      <a:pt x="569" y="27"/>
                    </a:lnTo>
                    <a:lnTo>
                      <a:pt x="566" y="26"/>
                    </a:lnTo>
                    <a:lnTo>
                      <a:pt x="557" y="23"/>
                    </a:lnTo>
                    <a:lnTo>
                      <a:pt x="542" y="18"/>
                    </a:lnTo>
                    <a:lnTo>
                      <a:pt x="522" y="13"/>
                    </a:lnTo>
                    <a:lnTo>
                      <a:pt x="497" y="9"/>
                    </a:lnTo>
                    <a:lnTo>
                      <a:pt x="468" y="4"/>
                    </a:lnTo>
                    <a:lnTo>
                      <a:pt x="434" y="1"/>
                    </a:lnTo>
                    <a:lnTo>
                      <a:pt x="398" y="0"/>
                    </a:lnTo>
                    <a:lnTo>
                      <a:pt x="356" y="2"/>
                    </a:lnTo>
                    <a:lnTo>
                      <a:pt x="313" y="7"/>
                    </a:lnTo>
                    <a:lnTo>
                      <a:pt x="267" y="15"/>
                    </a:lnTo>
                    <a:lnTo>
                      <a:pt x="220" y="28"/>
                    </a:lnTo>
                    <a:lnTo>
                      <a:pt x="171" y="47"/>
                    </a:lnTo>
                    <a:lnTo>
                      <a:pt x="120" y="71"/>
                    </a:lnTo>
                    <a:lnTo>
                      <a:pt x="69" y="101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22" y="151"/>
                    </a:lnTo>
                    <a:lnTo>
                      <a:pt x="27" y="162"/>
                    </a:lnTo>
                    <a:lnTo>
                      <a:pt x="32" y="175"/>
                    </a:lnTo>
                    <a:lnTo>
                      <a:pt x="41" y="189"/>
                    </a:lnTo>
                    <a:lnTo>
                      <a:pt x="50" y="202"/>
                    </a:lnTo>
                    <a:lnTo>
                      <a:pt x="60" y="213"/>
                    </a:lnTo>
                    <a:lnTo>
                      <a:pt x="72" y="220"/>
                    </a:lnTo>
                    <a:lnTo>
                      <a:pt x="84" y="225"/>
                    </a:lnTo>
                    <a:lnTo>
                      <a:pt x="97" y="232"/>
                    </a:lnTo>
                    <a:lnTo>
                      <a:pt x="108" y="243"/>
                    </a:lnTo>
                    <a:lnTo>
                      <a:pt x="119" y="255"/>
                    </a:lnTo>
                    <a:lnTo>
                      <a:pt x="126" y="269"/>
                    </a:lnTo>
                    <a:lnTo>
                      <a:pt x="128" y="286"/>
                    </a:lnTo>
                    <a:lnTo>
                      <a:pt x="125" y="307"/>
                    </a:lnTo>
                    <a:lnTo>
                      <a:pt x="115" y="329"/>
                    </a:lnTo>
                    <a:lnTo>
                      <a:pt x="108" y="351"/>
                    </a:lnTo>
                    <a:lnTo>
                      <a:pt x="111" y="369"/>
                    </a:lnTo>
                    <a:lnTo>
                      <a:pt x="120" y="382"/>
                    </a:lnTo>
                    <a:lnTo>
                      <a:pt x="133" y="390"/>
                    </a:lnTo>
                    <a:lnTo>
                      <a:pt x="149" y="392"/>
                    </a:lnTo>
                    <a:lnTo>
                      <a:pt x="164" y="387"/>
                    </a:lnTo>
                    <a:lnTo>
                      <a:pt x="175" y="374"/>
                    </a:lnTo>
                    <a:lnTo>
                      <a:pt x="181" y="352"/>
                    </a:lnTo>
                    <a:lnTo>
                      <a:pt x="182" y="350"/>
                    </a:lnTo>
                    <a:lnTo>
                      <a:pt x="187" y="344"/>
                    </a:lnTo>
                    <a:lnTo>
                      <a:pt x="194" y="337"/>
                    </a:lnTo>
                    <a:lnTo>
                      <a:pt x="203" y="331"/>
                    </a:lnTo>
                    <a:lnTo>
                      <a:pt x="214" y="330"/>
                    </a:lnTo>
                    <a:lnTo>
                      <a:pt x="226" y="336"/>
                    </a:lnTo>
                    <a:lnTo>
                      <a:pt x="240" y="352"/>
                    </a:lnTo>
                    <a:lnTo>
                      <a:pt x="254" y="379"/>
                    </a:lnTo>
                    <a:lnTo>
                      <a:pt x="257" y="380"/>
                    </a:lnTo>
                    <a:lnTo>
                      <a:pt x="264" y="384"/>
                    </a:lnTo>
                    <a:lnTo>
                      <a:pt x="274" y="392"/>
                    </a:lnTo>
                    <a:lnTo>
                      <a:pt x="284" y="402"/>
                    </a:lnTo>
                    <a:lnTo>
                      <a:pt x="289" y="413"/>
                    </a:lnTo>
                    <a:lnTo>
                      <a:pt x="290" y="427"/>
                    </a:lnTo>
                    <a:lnTo>
                      <a:pt x="282" y="443"/>
                    </a:lnTo>
                    <a:lnTo>
                      <a:pt x="265" y="459"/>
                    </a:lnTo>
                    <a:lnTo>
                      <a:pt x="266" y="463"/>
                    </a:lnTo>
                    <a:lnTo>
                      <a:pt x="267" y="471"/>
                    </a:lnTo>
                    <a:lnTo>
                      <a:pt x="269" y="481"/>
                    </a:lnTo>
                    <a:lnTo>
                      <a:pt x="267" y="494"/>
                    </a:lnTo>
                    <a:lnTo>
                      <a:pt x="262" y="507"/>
                    </a:lnTo>
                    <a:lnTo>
                      <a:pt x="250" y="517"/>
                    </a:lnTo>
                    <a:lnTo>
                      <a:pt x="232" y="524"/>
                    </a:lnTo>
                    <a:lnTo>
                      <a:pt x="204" y="525"/>
                    </a:lnTo>
                    <a:lnTo>
                      <a:pt x="202" y="527"/>
                    </a:lnTo>
                    <a:lnTo>
                      <a:pt x="195" y="535"/>
                    </a:lnTo>
                    <a:lnTo>
                      <a:pt x="184" y="548"/>
                    </a:lnTo>
                    <a:lnTo>
                      <a:pt x="173" y="565"/>
                    </a:lnTo>
                    <a:lnTo>
                      <a:pt x="161" y="587"/>
                    </a:lnTo>
                    <a:lnTo>
                      <a:pt x="151" y="613"/>
                    </a:lnTo>
                    <a:lnTo>
                      <a:pt x="144" y="641"/>
                    </a:lnTo>
                    <a:lnTo>
                      <a:pt x="141" y="672"/>
                    </a:lnTo>
                    <a:lnTo>
                      <a:pt x="138" y="683"/>
                    </a:lnTo>
                    <a:lnTo>
                      <a:pt x="133" y="699"/>
                    </a:lnTo>
                    <a:lnTo>
                      <a:pt x="122" y="700"/>
                    </a:lnTo>
                    <a:lnTo>
                      <a:pt x="110" y="661"/>
                    </a:lnTo>
                    <a:close/>
                  </a:path>
                </a:pathLst>
              </a:custGeom>
              <a:solidFill>
                <a:srgbClr val="56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4B76A999-D0B7-47E7-B791-47911322B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3" y="2520"/>
                <a:ext cx="488" cy="781"/>
              </a:xfrm>
              <a:custGeom>
                <a:avLst/>
                <a:gdLst>
                  <a:gd name="T0" fmla="*/ 11 w 415"/>
                  <a:gd name="T1" fmla="*/ 13 h 672"/>
                  <a:gd name="T2" fmla="*/ 34 w 415"/>
                  <a:gd name="T3" fmla="*/ 93 h 672"/>
                  <a:gd name="T4" fmla="*/ 40 w 415"/>
                  <a:gd name="T5" fmla="*/ 136 h 672"/>
                  <a:gd name="T6" fmla="*/ 47 w 415"/>
                  <a:gd name="T7" fmla="*/ 142 h 672"/>
                  <a:gd name="T8" fmla="*/ 58 w 415"/>
                  <a:gd name="T9" fmla="*/ 149 h 672"/>
                  <a:gd name="T10" fmla="*/ 70 w 415"/>
                  <a:gd name="T11" fmla="*/ 151 h 672"/>
                  <a:gd name="T12" fmla="*/ 133 w 415"/>
                  <a:gd name="T13" fmla="*/ 254 h 672"/>
                  <a:gd name="T14" fmla="*/ 139 w 415"/>
                  <a:gd name="T15" fmla="*/ 260 h 672"/>
                  <a:gd name="T16" fmla="*/ 154 w 415"/>
                  <a:gd name="T17" fmla="*/ 270 h 672"/>
                  <a:gd name="T18" fmla="*/ 173 w 415"/>
                  <a:gd name="T19" fmla="*/ 281 h 672"/>
                  <a:gd name="T20" fmla="*/ 194 w 415"/>
                  <a:gd name="T21" fmla="*/ 283 h 672"/>
                  <a:gd name="T22" fmla="*/ 212 w 415"/>
                  <a:gd name="T23" fmla="*/ 284 h 672"/>
                  <a:gd name="T24" fmla="*/ 230 w 415"/>
                  <a:gd name="T25" fmla="*/ 293 h 672"/>
                  <a:gd name="T26" fmla="*/ 246 w 415"/>
                  <a:gd name="T27" fmla="*/ 306 h 672"/>
                  <a:gd name="T28" fmla="*/ 260 w 415"/>
                  <a:gd name="T29" fmla="*/ 318 h 672"/>
                  <a:gd name="T30" fmla="*/ 278 w 415"/>
                  <a:gd name="T31" fmla="*/ 331 h 672"/>
                  <a:gd name="T32" fmla="*/ 303 w 415"/>
                  <a:gd name="T33" fmla="*/ 351 h 672"/>
                  <a:gd name="T34" fmla="*/ 329 w 415"/>
                  <a:gd name="T35" fmla="*/ 369 h 672"/>
                  <a:gd name="T36" fmla="*/ 349 w 415"/>
                  <a:gd name="T37" fmla="*/ 379 h 672"/>
                  <a:gd name="T38" fmla="*/ 341 w 415"/>
                  <a:gd name="T39" fmla="*/ 398 h 672"/>
                  <a:gd name="T40" fmla="*/ 326 w 415"/>
                  <a:gd name="T41" fmla="*/ 430 h 672"/>
                  <a:gd name="T42" fmla="*/ 317 w 415"/>
                  <a:gd name="T43" fmla="*/ 460 h 672"/>
                  <a:gd name="T44" fmla="*/ 329 w 415"/>
                  <a:gd name="T45" fmla="*/ 511 h 672"/>
                  <a:gd name="T46" fmla="*/ 339 w 415"/>
                  <a:gd name="T47" fmla="*/ 542 h 672"/>
                  <a:gd name="T48" fmla="*/ 346 w 415"/>
                  <a:gd name="T49" fmla="*/ 569 h 672"/>
                  <a:gd name="T50" fmla="*/ 355 w 415"/>
                  <a:gd name="T51" fmla="*/ 591 h 672"/>
                  <a:gd name="T52" fmla="*/ 375 w 415"/>
                  <a:gd name="T53" fmla="*/ 606 h 672"/>
                  <a:gd name="T54" fmla="*/ 398 w 415"/>
                  <a:gd name="T55" fmla="*/ 621 h 672"/>
                  <a:gd name="T56" fmla="*/ 412 w 415"/>
                  <a:gd name="T57" fmla="*/ 639 h 672"/>
                  <a:gd name="T58" fmla="*/ 415 w 415"/>
                  <a:gd name="T59" fmla="*/ 657 h 672"/>
                  <a:gd name="T60" fmla="*/ 413 w 415"/>
                  <a:gd name="T61" fmla="*/ 672 h 672"/>
                  <a:gd name="T62" fmla="*/ 404 w 415"/>
                  <a:gd name="T63" fmla="*/ 671 h 672"/>
                  <a:gd name="T64" fmla="*/ 379 w 415"/>
                  <a:gd name="T65" fmla="*/ 665 h 672"/>
                  <a:gd name="T66" fmla="*/ 343 w 415"/>
                  <a:gd name="T67" fmla="*/ 653 h 672"/>
                  <a:gd name="T68" fmla="*/ 296 w 415"/>
                  <a:gd name="T69" fmla="*/ 632 h 672"/>
                  <a:gd name="T70" fmla="*/ 243 w 415"/>
                  <a:gd name="T71" fmla="*/ 600 h 672"/>
                  <a:gd name="T72" fmla="*/ 188 w 415"/>
                  <a:gd name="T73" fmla="*/ 554 h 672"/>
                  <a:gd name="T74" fmla="*/ 132 w 415"/>
                  <a:gd name="T75" fmla="*/ 493 h 672"/>
                  <a:gd name="T76" fmla="*/ 79 w 415"/>
                  <a:gd name="T77" fmla="*/ 413 h 672"/>
                  <a:gd name="T78" fmla="*/ 18 w 415"/>
                  <a:gd name="T79" fmla="*/ 271 h 672"/>
                  <a:gd name="T80" fmla="*/ 0 w 415"/>
                  <a:gd name="T81" fmla="*/ 156 h 672"/>
                  <a:gd name="T82" fmla="*/ 3 w 415"/>
                  <a:gd name="T83" fmla="*/ 66 h 672"/>
                  <a:gd name="T84" fmla="*/ 6 w 415"/>
                  <a:gd name="T85" fmla="*/ 0 h 6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5"/>
                  <a:gd name="T130" fmla="*/ 0 h 672"/>
                  <a:gd name="T131" fmla="*/ 415 w 415"/>
                  <a:gd name="T132" fmla="*/ 672 h 67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5" h="672">
                    <a:moveTo>
                      <a:pt x="6" y="0"/>
                    </a:moveTo>
                    <a:lnTo>
                      <a:pt x="11" y="13"/>
                    </a:lnTo>
                    <a:lnTo>
                      <a:pt x="22" y="49"/>
                    </a:lnTo>
                    <a:lnTo>
                      <a:pt x="34" y="93"/>
                    </a:lnTo>
                    <a:lnTo>
                      <a:pt x="38" y="134"/>
                    </a:lnTo>
                    <a:lnTo>
                      <a:pt x="40" y="136"/>
                    </a:lnTo>
                    <a:lnTo>
                      <a:pt x="42" y="139"/>
                    </a:lnTo>
                    <a:lnTo>
                      <a:pt x="47" y="142"/>
                    </a:lnTo>
                    <a:lnTo>
                      <a:pt x="52" y="147"/>
                    </a:lnTo>
                    <a:lnTo>
                      <a:pt x="58" y="149"/>
                    </a:lnTo>
                    <a:lnTo>
                      <a:pt x="64" y="152"/>
                    </a:lnTo>
                    <a:lnTo>
                      <a:pt x="70" y="151"/>
                    </a:lnTo>
                    <a:lnTo>
                      <a:pt x="75" y="146"/>
                    </a:lnTo>
                    <a:lnTo>
                      <a:pt x="133" y="254"/>
                    </a:lnTo>
                    <a:lnTo>
                      <a:pt x="134" y="255"/>
                    </a:lnTo>
                    <a:lnTo>
                      <a:pt x="139" y="260"/>
                    </a:lnTo>
                    <a:lnTo>
                      <a:pt x="146" y="265"/>
                    </a:lnTo>
                    <a:lnTo>
                      <a:pt x="154" y="270"/>
                    </a:lnTo>
                    <a:lnTo>
                      <a:pt x="163" y="276"/>
                    </a:lnTo>
                    <a:lnTo>
                      <a:pt x="173" y="281"/>
                    </a:lnTo>
                    <a:lnTo>
                      <a:pt x="184" y="283"/>
                    </a:lnTo>
                    <a:lnTo>
                      <a:pt x="194" y="283"/>
                    </a:lnTo>
                    <a:lnTo>
                      <a:pt x="203" y="282"/>
                    </a:lnTo>
                    <a:lnTo>
                      <a:pt x="212" y="284"/>
                    </a:lnTo>
                    <a:lnTo>
                      <a:pt x="222" y="289"/>
                    </a:lnTo>
                    <a:lnTo>
                      <a:pt x="230" y="293"/>
                    </a:lnTo>
                    <a:lnTo>
                      <a:pt x="238" y="300"/>
                    </a:lnTo>
                    <a:lnTo>
                      <a:pt x="246" y="306"/>
                    </a:lnTo>
                    <a:lnTo>
                      <a:pt x="253" y="313"/>
                    </a:lnTo>
                    <a:lnTo>
                      <a:pt x="260" y="318"/>
                    </a:lnTo>
                    <a:lnTo>
                      <a:pt x="268" y="323"/>
                    </a:lnTo>
                    <a:lnTo>
                      <a:pt x="278" y="331"/>
                    </a:lnTo>
                    <a:lnTo>
                      <a:pt x="291" y="341"/>
                    </a:lnTo>
                    <a:lnTo>
                      <a:pt x="303" y="351"/>
                    </a:lnTo>
                    <a:lnTo>
                      <a:pt x="316" y="361"/>
                    </a:lnTo>
                    <a:lnTo>
                      <a:pt x="329" y="369"/>
                    </a:lnTo>
                    <a:lnTo>
                      <a:pt x="340" y="375"/>
                    </a:lnTo>
                    <a:lnTo>
                      <a:pt x="349" y="379"/>
                    </a:lnTo>
                    <a:lnTo>
                      <a:pt x="347" y="384"/>
                    </a:lnTo>
                    <a:lnTo>
                      <a:pt x="341" y="398"/>
                    </a:lnTo>
                    <a:lnTo>
                      <a:pt x="333" y="415"/>
                    </a:lnTo>
                    <a:lnTo>
                      <a:pt x="326" y="430"/>
                    </a:lnTo>
                    <a:lnTo>
                      <a:pt x="321" y="444"/>
                    </a:lnTo>
                    <a:lnTo>
                      <a:pt x="317" y="460"/>
                    </a:lnTo>
                    <a:lnTo>
                      <a:pt x="318" y="482"/>
                    </a:lnTo>
                    <a:lnTo>
                      <a:pt x="329" y="511"/>
                    </a:lnTo>
                    <a:lnTo>
                      <a:pt x="336" y="527"/>
                    </a:lnTo>
                    <a:lnTo>
                      <a:pt x="339" y="542"/>
                    </a:lnTo>
                    <a:lnTo>
                      <a:pt x="343" y="556"/>
                    </a:lnTo>
                    <a:lnTo>
                      <a:pt x="346" y="569"/>
                    </a:lnTo>
                    <a:lnTo>
                      <a:pt x="349" y="581"/>
                    </a:lnTo>
                    <a:lnTo>
                      <a:pt x="355" y="591"/>
                    </a:lnTo>
                    <a:lnTo>
                      <a:pt x="363" y="600"/>
                    </a:lnTo>
                    <a:lnTo>
                      <a:pt x="375" y="606"/>
                    </a:lnTo>
                    <a:lnTo>
                      <a:pt x="387" y="612"/>
                    </a:lnTo>
                    <a:lnTo>
                      <a:pt x="398" y="621"/>
                    </a:lnTo>
                    <a:lnTo>
                      <a:pt x="406" y="630"/>
                    </a:lnTo>
                    <a:lnTo>
                      <a:pt x="412" y="639"/>
                    </a:lnTo>
                    <a:lnTo>
                      <a:pt x="414" y="648"/>
                    </a:lnTo>
                    <a:lnTo>
                      <a:pt x="415" y="657"/>
                    </a:lnTo>
                    <a:lnTo>
                      <a:pt x="415" y="665"/>
                    </a:lnTo>
                    <a:lnTo>
                      <a:pt x="413" y="672"/>
                    </a:lnTo>
                    <a:lnTo>
                      <a:pt x="410" y="672"/>
                    </a:lnTo>
                    <a:lnTo>
                      <a:pt x="404" y="671"/>
                    </a:lnTo>
                    <a:lnTo>
                      <a:pt x="393" y="669"/>
                    </a:lnTo>
                    <a:lnTo>
                      <a:pt x="379" y="665"/>
                    </a:lnTo>
                    <a:lnTo>
                      <a:pt x="362" y="660"/>
                    </a:lnTo>
                    <a:lnTo>
                      <a:pt x="343" y="653"/>
                    </a:lnTo>
                    <a:lnTo>
                      <a:pt x="321" y="644"/>
                    </a:lnTo>
                    <a:lnTo>
                      <a:pt x="296" y="632"/>
                    </a:lnTo>
                    <a:lnTo>
                      <a:pt x="271" y="617"/>
                    </a:lnTo>
                    <a:lnTo>
                      <a:pt x="243" y="600"/>
                    </a:lnTo>
                    <a:lnTo>
                      <a:pt x="216" y="578"/>
                    </a:lnTo>
                    <a:lnTo>
                      <a:pt x="188" y="554"/>
                    </a:lnTo>
                    <a:lnTo>
                      <a:pt x="159" y="525"/>
                    </a:lnTo>
                    <a:lnTo>
                      <a:pt x="132" y="493"/>
                    </a:lnTo>
                    <a:lnTo>
                      <a:pt x="105" y="455"/>
                    </a:lnTo>
                    <a:lnTo>
                      <a:pt x="79" y="413"/>
                    </a:lnTo>
                    <a:lnTo>
                      <a:pt x="42" y="339"/>
                    </a:lnTo>
                    <a:lnTo>
                      <a:pt x="18" y="271"/>
                    </a:lnTo>
                    <a:lnTo>
                      <a:pt x="5" y="210"/>
                    </a:lnTo>
                    <a:lnTo>
                      <a:pt x="0" y="156"/>
                    </a:lnTo>
                    <a:lnTo>
                      <a:pt x="0" y="109"/>
                    </a:lnTo>
                    <a:lnTo>
                      <a:pt x="3" y="66"/>
                    </a:lnTo>
                    <a:lnTo>
                      <a:pt x="6" y="3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6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F5D9A4D1-F292-4441-AEF4-37A5792A2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" y="2029"/>
                <a:ext cx="131" cy="280"/>
              </a:xfrm>
              <a:custGeom>
                <a:avLst/>
                <a:gdLst>
                  <a:gd name="T0" fmla="*/ 78 w 112"/>
                  <a:gd name="T1" fmla="*/ 2 h 241"/>
                  <a:gd name="T2" fmla="*/ 75 w 112"/>
                  <a:gd name="T3" fmla="*/ 1 h 241"/>
                  <a:gd name="T4" fmla="*/ 63 w 112"/>
                  <a:gd name="T5" fmla="*/ 0 h 241"/>
                  <a:gd name="T6" fmla="*/ 50 w 112"/>
                  <a:gd name="T7" fmla="*/ 1 h 241"/>
                  <a:gd name="T8" fmla="*/ 33 w 112"/>
                  <a:gd name="T9" fmla="*/ 5 h 241"/>
                  <a:gd name="T10" fmla="*/ 18 w 112"/>
                  <a:gd name="T11" fmla="*/ 17 h 241"/>
                  <a:gd name="T12" fmla="*/ 7 w 112"/>
                  <a:gd name="T13" fmla="*/ 36 h 241"/>
                  <a:gd name="T14" fmla="*/ 0 w 112"/>
                  <a:gd name="T15" fmla="*/ 67 h 241"/>
                  <a:gd name="T16" fmla="*/ 2 w 112"/>
                  <a:gd name="T17" fmla="*/ 110 h 241"/>
                  <a:gd name="T18" fmla="*/ 3 w 112"/>
                  <a:gd name="T19" fmla="*/ 112 h 241"/>
                  <a:gd name="T20" fmla="*/ 6 w 112"/>
                  <a:gd name="T21" fmla="*/ 118 h 241"/>
                  <a:gd name="T22" fmla="*/ 10 w 112"/>
                  <a:gd name="T23" fmla="*/ 127 h 241"/>
                  <a:gd name="T24" fmla="*/ 17 w 112"/>
                  <a:gd name="T25" fmla="*/ 138 h 241"/>
                  <a:gd name="T26" fmla="*/ 25 w 112"/>
                  <a:gd name="T27" fmla="*/ 148 h 241"/>
                  <a:gd name="T28" fmla="*/ 36 w 112"/>
                  <a:gd name="T29" fmla="*/ 156 h 241"/>
                  <a:gd name="T30" fmla="*/ 48 w 112"/>
                  <a:gd name="T31" fmla="*/ 163 h 241"/>
                  <a:gd name="T32" fmla="*/ 63 w 112"/>
                  <a:gd name="T33" fmla="*/ 165 h 241"/>
                  <a:gd name="T34" fmla="*/ 63 w 112"/>
                  <a:gd name="T35" fmla="*/ 173 h 241"/>
                  <a:gd name="T36" fmla="*/ 66 w 112"/>
                  <a:gd name="T37" fmla="*/ 191 h 241"/>
                  <a:gd name="T38" fmla="*/ 69 w 112"/>
                  <a:gd name="T39" fmla="*/ 213 h 241"/>
                  <a:gd name="T40" fmla="*/ 74 w 112"/>
                  <a:gd name="T41" fmla="*/ 232 h 241"/>
                  <a:gd name="T42" fmla="*/ 79 w 112"/>
                  <a:gd name="T43" fmla="*/ 241 h 241"/>
                  <a:gd name="T44" fmla="*/ 88 w 112"/>
                  <a:gd name="T45" fmla="*/ 235 h 241"/>
                  <a:gd name="T46" fmla="*/ 98 w 112"/>
                  <a:gd name="T47" fmla="*/ 206 h 241"/>
                  <a:gd name="T48" fmla="*/ 111 w 112"/>
                  <a:gd name="T49" fmla="*/ 146 h 241"/>
                  <a:gd name="T50" fmla="*/ 111 w 112"/>
                  <a:gd name="T51" fmla="*/ 141 h 241"/>
                  <a:gd name="T52" fmla="*/ 112 w 112"/>
                  <a:gd name="T53" fmla="*/ 131 h 241"/>
                  <a:gd name="T54" fmla="*/ 112 w 112"/>
                  <a:gd name="T55" fmla="*/ 114 h 241"/>
                  <a:gd name="T56" fmla="*/ 111 w 112"/>
                  <a:gd name="T57" fmla="*/ 93 h 241"/>
                  <a:gd name="T58" fmla="*/ 107 w 112"/>
                  <a:gd name="T59" fmla="*/ 70 h 241"/>
                  <a:gd name="T60" fmla="*/ 101 w 112"/>
                  <a:gd name="T61" fmla="*/ 47 h 241"/>
                  <a:gd name="T62" fmla="*/ 92 w 112"/>
                  <a:gd name="T63" fmla="*/ 23 h 241"/>
                  <a:gd name="T64" fmla="*/ 78 w 112"/>
                  <a:gd name="T65" fmla="*/ 2 h 2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"/>
                  <a:gd name="T100" fmla="*/ 0 h 241"/>
                  <a:gd name="T101" fmla="*/ 112 w 112"/>
                  <a:gd name="T102" fmla="*/ 241 h 24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" h="241">
                    <a:moveTo>
                      <a:pt x="78" y="2"/>
                    </a:moveTo>
                    <a:lnTo>
                      <a:pt x="75" y="1"/>
                    </a:lnTo>
                    <a:lnTo>
                      <a:pt x="63" y="0"/>
                    </a:lnTo>
                    <a:lnTo>
                      <a:pt x="50" y="1"/>
                    </a:lnTo>
                    <a:lnTo>
                      <a:pt x="33" y="5"/>
                    </a:lnTo>
                    <a:lnTo>
                      <a:pt x="18" y="17"/>
                    </a:lnTo>
                    <a:lnTo>
                      <a:pt x="7" y="36"/>
                    </a:lnTo>
                    <a:lnTo>
                      <a:pt x="0" y="67"/>
                    </a:lnTo>
                    <a:lnTo>
                      <a:pt x="2" y="110"/>
                    </a:lnTo>
                    <a:lnTo>
                      <a:pt x="3" y="112"/>
                    </a:lnTo>
                    <a:lnTo>
                      <a:pt x="6" y="118"/>
                    </a:lnTo>
                    <a:lnTo>
                      <a:pt x="10" y="127"/>
                    </a:lnTo>
                    <a:lnTo>
                      <a:pt x="17" y="138"/>
                    </a:lnTo>
                    <a:lnTo>
                      <a:pt x="25" y="148"/>
                    </a:lnTo>
                    <a:lnTo>
                      <a:pt x="36" y="156"/>
                    </a:lnTo>
                    <a:lnTo>
                      <a:pt x="48" y="163"/>
                    </a:lnTo>
                    <a:lnTo>
                      <a:pt x="63" y="165"/>
                    </a:lnTo>
                    <a:lnTo>
                      <a:pt x="63" y="173"/>
                    </a:lnTo>
                    <a:lnTo>
                      <a:pt x="66" y="191"/>
                    </a:lnTo>
                    <a:lnTo>
                      <a:pt x="69" y="213"/>
                    </a:lnTo>
                    <a:lnTo>
                      <a:pt x="74" y="232"/>
                    </a:lnTo>
                    <a:lnTo>
                      <a:pt x="79" y="241"/>
                    </a:lnTo>
                    <a:lnTo>
                      <a:pt x="88" y="235"/>
                    </a:lnTo>
                    <a:lnTo>
                      <a:pt x="98" y="206"/>
                    </a:lnTo>
                    <a:lnTo>
                      <a:pt x="111" y="146"/>
                    </a:lnTo>
                    <a:lnTo>
                      <a:pt x="111" y="141"/>
                    </a:lnTo>
                    <a:lnTo>
                      <a:pt x="112" y="131"/>
                    </a:lnTo>
                    <a:lnTo>
                      <a:pt x="112" y="114"/>
                    </a:lnTo>
                    <a:lnTo>
                      <a:pt x="111" y="93"/>
                    </a:lnTo>
                    <a:lnTo>
                      <a:pt x="107" y="70"/>
                    </a:lnTo>
                    <a:lnTo>
                      <a:pt x="101" y="47"/>
                    </a:lnTo>
                    <a:lnTo>
                      <a:pt x="92" y="23"/>
                    </a:lnTo>
                    <a:lnTo>
                      <a:pt x="78" y="2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923829E3-79E3-4206-BCF8-1DDB34761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2086"/>
                <a:ext cx="93" cy="74"/>
              </a:xfrm>
              <a:custGeom>
                <a:avLst/>
                <a:gdLst>
                  <a:gd name="T0" fmla="*/ 1 w 79"/>
                  <a:gd name="T1" fmla="*/ 6 h 65"/>
                  <a:gd name="T2" fmla="*/ 1 w 79"/>
                  <a:gd name="T3" fmla="*/ 9 h 65"/>
                  <a:gd name="T4" fmla="*/ 0 w 79"/>
                  <a:gd name="T5" fmla="*/ 18 h 65"/>
                  <a:gd name="T6" fmla="*/ 0 w 79"/>
                  <a:gd name="T7" fmla="*/ 30 h 65"/>
                  <a:gd name="T8" fmla="*/ 2 w 79"/>
                  <a:gd name="T9" fmla="*/ 43 h 65"/>
                  <a:gd name="T10" fmla="*/ 8 w 79"/>
                  <a:gd name="T11" fmla="*/ 54 h 65"/>
                  <a:gd name="T12" fmla="*/ 17 w 79"/>
                  <a:gd name="T13" fmla="*/ 62 h 65"/>
                  <a:gd name="T14" fmla="*/ 31 w 79"/>
                  <a:gd name="T15" fmla="*/ 65 h 65"/>
                  <a:gd name="T16" fmla="*/ 52 w 79"/>
                  <a:gd name="T17" fmla="*/ 59 h 65"/>
                  <a:gd name="T18" fmla="*/ 70 w 79"/>
                  <a:gd name="T19" fmla="*/ 47 h 65"/>
                  <a:gd name="T20" fmla="*/ 79 w 79"/>
                  <a:gd name="T21" fmla="*/ 36 h 65"/>
                  <a:gd name="T22" fmla="*/ 79 w 79"/>
                  <a:gd name="T23" fmla="*/ 23 h 65"/>
                  <a:gd name="T24" fmla="*/ 72 w 79"/>
                  <a:gd name="T25" fmla="*/ 13 h 65"/>
                  <a:gd name="T26" fmla="*/ 60 w 79"/>
                  <a:gd name="T27" fmla="*/ 6 h 65"/>
                  <a:gd name="T28" fmla="*/ 44 w 79"/>
                  <a:gd name="T29" fmla="*/ 1 h 65"/>
                  <a:gd name="T30" fmla="*/ 23 w 79"/>
                  <a:gd name="T31" fmla="*/ 0 h 65"/>
                  <a:gd name="T32" fmla="*/ 1 w 79"/>
                  <a:gd name="T33" fmla="*/ 6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65"/>
                  <a:gd name="T53" fmla="*/ 79 w 7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65">
                    <a:moveTo>
                      <a:pt x="1" y="6"/>
                    </a:moveTo>
                    <a:lnTo>
                      <a:pt x="1" y="9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2" y="43"/>
                    </a:lnTo>
                    <a:lnTo>
                      <a:pt x="8" y="54"/>
                    </a:lnTo>
                    <a:lnTo>
                      <a:pt x="17" y="62"/>
                    </a:lnTo>
                    <a:lnTo>
                      <a:pt x="31" y="65"/>
                    </a:lnTo>
                    <a:lnTo>
                      <a:pt x="52" y="59"/>
                    </a:lnTo>
                    <a:lnTo>
                      <a:pt x="70" y="47"/>
                    </a:lnTo>
                    <a:lnTo>
                      <a:pt x="79" y="36"/>
                    </a:lnTo>
                    <a:lnTo>
                      <a:pt x="79" y="23"/>
                    </a:lnTo>
                    <a:lnTo>
                      <a:pt x="72" y="13"/>
                    </a:lnTo>
                    <a:lnTo>
                      <a:pt x="60" y="6"/>
                    </a:lnTo>
                    <a:lnTo>
                      <a:pt x="44" y="1"/>
                    </a:lnTo>
                    <a:lnTo>
                      <a:pt x="23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5CB58F12-22D8-415E-B6CD-71FB5614C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2029"/>
                <a:ext cx="47" cy="86"/>
              </a:xfrm>
              <a:custGeom>
                <a:avLst/>
                <a:gdLst>
                  <a:gd name="T0" fmla="*/ 37 w 42"/>
                  <a:gd name="T1" fmla="*/ 6 h 74"/>
                  <a:gd name="T2" fmla="*/ 39 w 42"/>
                  <a:gd name="T3" fmla="*/ 18 h 74"/>
                  <a:gd name="T4" fmla="*/ 42 w 42"/>
                  <a:gd name="T5" fmla="*/ 43 h 74"/>
                  <a:gd name="T6" fmla="*/ 39 w 42"/>
                  <a:gd name="T7" fmla="*/ 66 h 74"/>
                  <a:gd name="T8" fmla="*/ 26 w 42"/>
                  <a:gd name="T9" fmla="*/ 74 h 74"/>
                  <a:gd name="T10" fmla="*/ 11 w 42"/>
                  <a:gd name="T11" fmla="*/ 69 h 74"/>
                  <a:gd name="T12" fmla="*/ 3 w 42"/>
                  <a:gd name="T13" fmla="*/ 61 h 74"/>
                  <a:gd name="T14" fmla="*/ 0 w 42"/>
                  <a:gd name="T15" fmla="*/ 51 h 74"/>
                  <a:gd name="T16" fmla="*/ 1 w 42"/>
                  <a:gd name="T17" fmla="*/ 41 h 74"/>
                  <a:gd name="T18" fmla="*/ 4 w 42"/>
                  <a:gd name="T19" fmla="*/ 34 h 74"/>
                  <a:gd name="T20" fmla="*/ 6 w 42"/>
                  <a:gd name="T21" fmla="*/ 26 h 74"/>
                  <a:gd name="T22" fmla="*/ 11 w 42"/>
                  <a:gd name="T23" fmla="*/ 18 h 74"/>
                  <a:gd name="T24" fmla="*/ 15 w 42"/>
                  <a:gd name="T25" fmla="*/ 10 h 74"/>
                  <a:gd name="T26" fmla="*/ 20 w 42"/>
                  <a:gd name="T27" fmla="*/ 3 h 74"/>
                  <a:gd name="T28" fmla="*/ 26 w 42"/>
                  <a:gd name="T29" fmla="*/ 0 h 74"/>
                  <a:gd name="T30" fmla="*/ 31 w 42"/>
                  <a:gd name="T31" fmla="*/ 1 h 74"/>
                  <a:gd name="T32" fmla="*/ 37 w 42"/>
                  <a:gd name="T33" fmla="*/ 6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74"/>
                  <a:gd name="T53" fmla="*/ 42 w 42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74">
                    <a:moveTo>
                      <a:pt x="37" y="6"/>
                    </a:moveTo>
                    <a:lnTo>
                      <a:pt x="39" y="18"/>
                    </a:lnTo>
                    <a:lnTo>
                      <a:pt x="42" y="43"/>
                    </a:lnTo>
                    <a:lnTo>
                      <a:pt x="39" y="66"/>
                    </a:lnTo>
                    <a:lnTo>
                      <a:pt x="26" y="74"/>
                    </a:lnTo>
                    <a:lnTo>
                      <a:pt x="11" y="69"/>
                    </a:lnTo>
                    <a:lnTo>
                      <a:pt x="3" y="6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4"/>
                    </a:lnTo>
                    <a:lnTo>
                      <a:pt x="6" y="26"/>
                    </a:lnTo>
                    <a:lnTo>
                      <a:pt x="11" y="18"/>
                    </a:lnTo>
                    <a:lnTo>
                      <a:pt x="15" y="10"/>
                    </a:lnTo>
                    <a:lnTo>
                      <a:pt x="20" y="3"/>
                    </a:lnTo>
                    <a:lnTo>
                      <a:pt x="26" y="0"/>
                    </a:lnTo>
                    <a:lnTo>
                      <a:pt x="31" y="1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42948B01-63B5-41E8-8295-A888EA888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205"/>
                <a:ext cx="76" cy="92"/>
              </a:xfrm>
              <a:custGeom>
                <a:avLst/>
                <a:gdLst>
                  <a:gd name="T0" fmla="*/ 4 w 63"/>
                  <a:gd name="T1" fmla="*/ 3 h 77"/>
                  <a:gd name="T2" fmla="*/ 3 w 63"/>
                  <a:gd name="T3" fmla="*/ 7 h 77"/>
                  <a:gd name="T4" fmla="*/ 1 w 63"/>
                  <a:gd name="T5" fmla="*/ 17 h 77"/>
                  <a:gd name="T6" fmla="*/ 0 w 63"/>
                  <a:gd name="T7" fmla="*/ 31 h 77"/>
                  <a:gd name="T8" fmla="*/ 0 w 63"/>
                  <a:gd name="T9" fmla="*/ 46 h 77"/>
                  <a:gd name="T10" fmla="*/ 2 w 63"/>
                  <a:gd name="T11" fmla="*/ 60 h 77"/>
                  <a:gd name="T12" fmla="*/ 10 w 63"/>
                  <a:gd name="T13" fmla="*/ 71 h 77"/>
                  <a:gd name="T14" fmla="*/ 24 w 63"/>
                  <a:gd name="T15" fmla="*/ 77 h 77"/>
                  <a:gd name="T16" fmla="*/ 45 w 63"/>
                  <a:gd name="T17" fmla="*/ 75 h 77"/>
                  <a:gd name="T18" fmla="*/ 59 w 63"/>
                  <a:gd name="T19" fmla="*/ 67 h 77"/>
                  <a:gd name="T20" fmla="*/ 63 w 63"/>
                  <a:gd name="T21" fmla="*/ 54 h 77"/>
                  <a:gd name="T22" fmla="*/ 61 w 63"/>
                  <a:gd name="T23" fmla="*/ 40 h 77"/>
                  <a:gd name="T24" fmla="*/ 53 w 63"/>
                  <a:gd name="T25" fmla="*/ 25 h 77"/>
                  <a:gd name="T26" fmla="*/ 41 w 63"/>
                  <a:gd name="T27" fmla="*/ 12 h 77"/>
                  <a:gd name="T28" fmla="*/ 27 w 63"/>
                  <a:gd name="T29" fmla="*/ 3 h 77"/>
                  <a:gd name="T30" fmla="*/ 15 w 63"/>
                  <a:gd name="T31" fmla="*/ 0 h 77"/>
                  <a:gd name="T32" fmla="*/ 4 w 63"/>
                  <a:gd name="T33" fmla="*/ 3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77"/>
                  <a:gd name="T53" fmla="*/ 63 w 63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77">
                    <a:moveTo>
                      <a:pt x="4" y="3"/>
                    </a:moveTo>
                    <a:lnTo>
                      <a:pt x="3" y="7"/>
                    </a:lnTo>
                    <a:lnTo>
                      <a:pt x="1" y="17"/>
                    </a:lnTo>
                    <a:lnTo>
                      <a:pt x="0" y="31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10" y="71"/>
                    </a:lnTo>
                    <a:lnTo>
                      <a:pt x="24" y="77"/>
                    </a:lnTo>
                    <a:lnTo>
                      <a:pt x="45" y="75"/>
                    </a:lnTo>
                    <a:lnTo>
                      <a:pt x="59" y="67"/>
                    </a:lnTo>
                    <a:lnTo>
                      <a:pt x="63" y="54"/>
                    </a:lnTo>
                    <a:lnTo>
                      <a:pt x="61" y="40"/>
                    </a:lnTo>
                    <a:lnTo>
                      <a:pt x="53" y="25"/>
                    </a:lnTo>
                    <a:lnTo>
                      <a:pt x="41" y="12"/>
                    </a:lnTo>
                    <a:lnTo>
                      <a:pt x="27" y="3"/>
                    </a:lnTo>
                    <a:lnTo>
                      <a:pt x="15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7E5D5D3C-FE2E-47BF-9B47-29503412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2776"/>
                <a:ext cx="134" cy="69"/>
              </a:xfrm>
              <a:custGeom>
                <a:avLst/>
                <a:gdLst>
                  <a:gd name="T0" fmla="*/ 1 w 114"/>
                  <a:gd name="T1" fmla="*/ 12 h 60"/>
                  <a:gd name="T2" fmla="*/ 1 w 114"/>
                  <a:gd name="T3" fmla="*/ 13 h 60"/>
                  <a:gd name="T4" fmla="*/ 0 w 114"/>
                  <a:gd name="T5" fmla="*/ 15 h 60"/>
                  <a:gd name="T6" fmla="*/ 0 w 114"/>
                  <a:gd name="T7" fmla="*/ 19 h 60"/>
                  <a:gd name="T8" fmla="*/ 1 w 114"/>
                  <a:gd name="T9" fmla="*/ 24 h 60"/>
                  <a:gd name="T10" fmla="*/ 4 w 114"/>
                  <a:gd name="T11" fmla="*/ 28 h 60"/>
                  <a:gd name="T12" fmla="*/ 8 w 114"/>
                  <a:gd name="T13" fmla="*/ 33 h 60"/>
                  <a:gd name="T14" fmla="*/ 16 w 114"/>
                  <a:gd name="T15" fmla="*/ 37 h 60"/>
                  <a:gd name="T16" fmla="*/ 28 w 114"/>
                  <a:gd name="T17" fmla="*/ 40 h 60"/>
                  <a:gd name="T18" fmla="*/ 29 w 114"/>
                  <a:gd name="T19" fmla="*/ 41 h 60"/>
                  <a:gd name="T20" fmla="*/ 33 w 114"/>
                  <a:gd name="T21" fmla="*/ 43 h 60"/>
                  <a:gd name="T22" fmla="*/ 37 w 114"/>
                  <a:gd name="T23" fmla="*/ 45 h 60"/>
                  <a:gd name="T24" fmla="*/ 43 w 114"/>
                  <a:gd name="T25" fmla="*/ 48 h 60"/>
                  <a:gd name="T26" fmla="*/ 49 w 114"/>
                  <a:gd name="T27" fmla="*/ 50 h 60"/>
                  <a:gd name="T28" fmla="*/ 54 w 114"/>
                  <a:gd name="T29" fmla="*/ 51 h 60"/>
                  <a:gd name="T30" fmla="*/ 59 w 114"/>
                  <a:gd name="T31" fmla="*/ 50 h 60"/>
                  <a:gd name="T32" fmla="*/ 62 w 114"/>
                  <a:gd name="T33" fmla="*/ 47 h 60"/>
                  <a:gd name="T34" fmla="*/ 65 w 114"/>
                  <a:gd name="T35" fmla="*/ 48 h 60"/>
                  <a:gd name="T36" fmla="*/ 69 w 114"/>
                  <a:gd name="T37" fmla="*/ 50 h 60"/>
                  <a:gd name="T38" fmla="*/ 77 w 114"/>
                  <a:gd name="T39" fmla="*/ 53 h 60"/>
                  <a:gd name="T40" fmla="*/ 87 w 114"/>
                  <a:gd name="T41" fmla="*/ 57 h 60"/>
                  <a:gd name="T42" fmla="*/ 96 w 114"/>
                  <a:gd name="T43" fmla="*/ 60 h 60"/>
                  <a:gd name="T44" fmla="*/ 104 w 114"/>
                  <a:gd name="T45" fmla="*/ 60 h 60"/>
                  <a:gd name="T46" fmla="*/ 111 w 114"/>
                  <a:gd name="T47" fmla="*/ 59 h 60"/>
                  <a:gd name="T48" fmla="*/ 114 w 114"/>
                  <a:gd name="T49" fmla="*/ 53 h 60"/>
                  <a:gd name="T50" fmla="*/ 114 w 114"/>
                  <a:gd name="T51" fmla="*/ 52 h 60"/>
                  <a:gd name="T52" fmla="*/ 114 w 114"/>
                  <a:gd name="T53" fmla="*/ 49 h 60"/>
                  <a:gd name="T54" fmla="*/ 113 w 114"/>
                  <a:gd name="T55" fmla="*/ 43 h 60"/>
                  <a:gd name="T56" fmla="*/ 110 w 114"/>
                  <a:gd name="T57" fmla="*/ 38 h 60"/>
                  <a:gd name="T58" fmla="*/ 104 w 114"/>
                  <a:gd name="T59" fmla="*/ 33 h 60"/>
                  <a:gd name="T60" fmla="*/ 96 w 114"/>
                  <a:gd name="T61" fmla="*/ 28 h 60"/>
                  <a:gd name="T62" fmla="*/ 82 w 114"/>
                  <a:gd name="T63" fmla="*/ 27 h 60"/>
                  <a:gd name="T64" fmla="*/ 65 w 114"/>
                  <a:gd name="T65" fmla="*/ 27 h 60"/>
                  <a:gd name="T66" fmla="*/ 62 w 114"/>
                  <a:gd name="T67" fmla="*/ 25 h 60"/>
                  <a:gd name="T68" fmla="*/ 58 w 114"/>
                  <a:gd name="T69" fmla="*/ 21 h 60"/>
                  <a:gd name="T70" fmla="*/ 52 w 114"/>
                  <a:gd name="T71" fmla="*/ 18 h 60"/>
                  <a:gd name="T72" fmla="*/ 48 w 114"/>
                  <a:gd name="T73" fmla="*/ 19 h 60"/>
                  <a:gd name="T74" fmla="*/ 46 w 114"/>
                  <a:gd name="T75" fmla="*/ 18 h 60"/>
                  <a:gd name="T76" fmla="*/ 43 w 114"/>
                  <a:gd name="T77" fmla="*/ 13 h 60"/>
                  <a:gd name="T78" fmla="*/ 38 w 114"/>
                  <a:gd name="T79" fmla="*/ 9 h 60"/>
                  <a:gd name="T80" fmla="*/ 33 w 114"/>
                  <a:gd name="T81" fmla="*/ 4 h 60"/>
                  <a:gd name="T82" fmla="*/ 26 w 114"/>
                  <a:gd name="T83" fmla="*/ 0 h 60"/>
                  <a:gd name="T84" fmla="*/ 18 w 114"/>
                  <a:gd name="T85" fmla="*/ 0 h 60"/>
                  <a:gd name="T86" fmla="*/ 10 w 114"/>
                  <a:gd name="T87" fmla="*/ 4 h 60"/>
                  <a:gd name="T88" fmla="*/ 1 w 114"/>
                  <a:gd name="T89" fmla="*/ 12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4"/>
                  <a:gd name="T136" fmla="*/ 0 h 60"/>
                  <a:gd name="T137" fmla="*/ 114 w 114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4" h="60">
                    <a:moveTo>
                      <a:pt x="1" y="12"/>
                    </a:moveTo>
                    <a:lnTo>
                      <a:pt x="1" y="13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1" y="24"/>
                    </a:lnTo>
                    <a:lnTo>
                      <a:pt x="4" y="28"/>
                    </a:lnTo>
                    <a:lnTo>
                      <a:pt x="8" y="33"/>
                    </a:lnTo>
                    <a:lnTo>
                      <a:pt x="16" y="37"/>
                    </a:lnTo>
                    <a:lnTo>
                      <a:pt x="28" y="40"/>
                    </a:lnTo>
                    <a:lnTo>
                      <a:pt x="29" y="41"/>
                    </a:lnTo>
                    <a:lnTo>
                      <a:pt x="33" y="43"/>
                    </a:lnTo>
                    <a:lnTo>
                      <a:pt x="37" y="45"/>
                    </a:lnTo>
                    <a:lnTo>
                      <a:pt x="43" y="48"/>
                    </a:lnTo>
                    <a:lnTo>
                      <a:pt x="49" y="50"/>
                    </a:lnTo>
                    <a:lnTo>
                      <a:pt x="54" y="51"/>
                    </a:lnTo>
                    <a:lnTo>
                      <a:pt x="59" y="50"/>
                    </a:lnTo>
                    <a:lnTo>
                      <a:pt x="62" y="47"/>
                    </a:lnTo>
                    <a:lnTo>
                      <a:pt x="65" y="48"/>
                    </a:lnTo>
                    <a:lnTo>
                      <a:pt x="69" y="50"/>
                    </a:lnTo>
                    <a:lnTo>
                      <a:pt x="77" y="53"/>
                    </a:lnTo>
                    <a:lnTo>
                      <a:pt x="87" y="57"/>
                    </a:lnTo>
                    <a:lnTo>
                      <a:pt x="96" y="60"/>
                    </a:lnTo>
                    <a:lnTo>
                      <a:pt x="104" y="60"/>
                    </a:lnTo>
                    <a:lnTo>
                      <a:pt x="111" y="59"/>
                    </a:lnTo>
                    <a:lnTo>
                      <a:pt x="114" y="53"/>
                    </a:lnTo>
                    <a:lnTo>
                      <a:pt x="114" y="52"/>
                    </a:lnTo>
                    <a:lnTo>
                      <a:pt x="114" y="49"/>
                    </a:lnTo>
                    <a:lnTo>
                      <a:pt x="113" y="43"/>
                    </a:lnTo>
                    <a:lnTo>
                      <a:pt x="110" y="38"/>
                    </a:lnTo>
                    <a:lnTo>
                      <a:pt x="104" y="33"/>
                    </a:lnTo>
                    <a:lnTo>
                      <a:pt x="96" y="28"/>
                    </a:lnTo>
                    <a:lnTo>
                      <a:pt x="82" y="27"/>
                    </a:lnTo>
                    <a:lnTo>
                      <a:pt x="65" y="27"/>
                    </a:lnTo>
                    <a:lnTo>
                      <a:pt x="62" y="25"/>
                    </a:lnTo>
                    <a:lnTo>
                      <a:pt x="58" y="21"/>
                    </a:lnTo>
                    <a:lnTo>
                      <a:pt x="52" y="18"/>
                    </a:lnTo>
                    <a:lnTo>
                      <a:pt x="48" y="19"/>
                    </a:lnTo>
                    <a:lnTo>
                      <a:pt x="46" y="18"/>
                    </a:lnTo>
                    <a:lnTo>
                      <a:pt x="43" y="13"/>
                    </a:lnTo>
                    <a:lnTo>
                      <a:pt x="38" y="9"/>
                    </a:lnTo>
                    <a:lnTo>
                      <a:pt x="33" y="4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0" y="4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7B318396-8A1F-4C8D-B238-7EDD7D3AD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2495"/>
                <a:ext cx="60" cy="60"/>
              </a:xfrm>
              <a:custGeom>
                <a:avLst/>
                <a:gdLst>
                  <a:gd name="T0" fmla="*/ 0 w 49"/>
                  <a:gd name="T1" fmla="*/ 9 h 50"/>
                  <a:gd name="T2" fmla="*/ 0 w 49"/>
                  <a:gd name="T3" fmla="*/ 12 h 50"/>
                  <a:gd name="T4" fmla="*/ 0 w 49"/>
                  <a:gd name="T5" fmla="*/ 19 h 50"/>
                  <a:gd name="T6" fmla="*/ 2 w 49"/>
                  <a:gd name="T7" fmla="*/ 29 h 50"/>
                  <a:gd name="T8" fmla="*/ 4 w 49"/>
                  <a:gd name="T9" fmla="*/ 39 h 50"/>
                  <a:gd name="T10" fmla="*/ 10 w 49"/>
                  <a:gd name="T11" fmla="*/ 47 h 50"/>
                  <a:gd name="T12" fmla="*/ 18 w 49"/>
                  <a:gd name="T13" fmla="*/ 50 h 50"/>
                  <a:gd name="T14" fmla="*/ 29 w 49"/>
                  <a:gd name="T15" fmla="*/ 49 h 50"/>
                  <a:gd name="T16" fmla="*/ 44 w 49"/>
                  <a:gd name="T17" fmla="*/ 39 h 50"/>
                  <a:gd name="T18" fmla="*/ 49 w 49"/>
                  <a:gd name="T19" fmla="*/ 29 h 50"/>
                  <a:gd name="T20" fmla="*/ 48 w 49"/>
                  <a:gd name="T21" fmla="*/ 19 h 50"/>
                  <a:gd name="T22" fmla="*/ 41 w 49"/>
                  <a:gd name="T23" fmla="*/ 11 h 50"/>
                  <a:gd name="T24" fmla="*/ 31 w 49"/>
                  <a:gd name="T25" fmla="*/ 4 h 50"/>
                  <a:gd name="T26" fmla="*/ 19 w 49"/>
                  <a:gd name="T27" fmla="*/ 0 h 50"/>
                  <a:gd name="T28" fmla="*/ 9 w 49"/>
                  <a:gd name="T29" fmla="*/ 0 h 50"/>
                  <a:gd name="T30" fmla="*/ 2 w 49"/>
                  <a:gd name="T31" fmla="*/ 2 h 50"/>
                  <a:gd name="T32" fmla="*/ 0 w 49"/>
                  <a:gd name="T33" fmla="*/ 9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0"/>
                  <a:gd name="T53" fmla="*/ 49 w 49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0">
                    <a:moveTo>
                      <a:pt x="0" y="9"/>
                    </a:moveTo>
                    <a:lnTo>
                      <a:pt x="0" y="12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4" y="39"/>
                    </a:lnTo>
                    <a:lnTo>
                      <a:pt x="10" y="47"/>
                    </a:lnTo>
                    <a:lnTo>
                      <a:pt x="18" y="50"/>
                    </a:lnTo>
                    <a:lnTo>
                      <a:pt x="29" y="49"/>
                    </a:lnTo>
                    <a:lnTo>
                      <a:pt x="44" y="39"/>
                    </a:lnTo>
                    <a:lnTo>
                      <a:pt x="49" y="29"/>
                    </a:lnTo>
                    <a:lnTo>
                      <a:pt x="48" y="19"/>
                    </a:lnTo>
                    <a:lnTo>
                      <a:pt x="41" y="11"/>
                    </a:lnTo>
                    <a:lnTo>
                      <a:pt x="31" y="4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14B761DE-10CE-4387-B30C-0EA528FCE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136"/>
                <a:ext cx="551" cy="805"/>
              </a:xfrm>
              <a:custGeom>
                <a:avLst/>
                <a:gdLst>
                  <a:gd name="T0" fmla="*/ 182 w 469"/>
                  <a:gd name="T1" fmla="*/ 7 h 695"/>
                  <a:gd name="T2" fmla="*/ 152 w 469"/>
                  <a:gd name="T3" fmla="*/ 37 h 695"/>
                  <a:gd name="T4" fmla="*/ 107 w 469"/>
                  <a:gd name="T5" fmla="*/ 88 h 695"/>
                  <a:gd name="T6" fmla="*/ 59 w 469"/>
                  <a:gd name="T7" fmla="*/ 156 h 695"/>
                  <a:gd name="T8" fmla="*/ 19 w 469"/>
                  <a:gd name="T9" fmla="*/ 238 h 695"/>
                  <a:gd name="T10" fmla="*/ 2 w 469"/>
                  <a:gd name="T11" fmla="*/ 302 h 695"/>
                  <a:gd name="T12" fmla="*/ 24 w 469"/>
                  <a:gd name="T13" fmla="*/ 356 h 695"/>
                  <a:gd name="T14" fmla="*/ 47 w 469"/>
                  <a:gd name="T15" fmla="*/ 441 h 695"/>
                  <a:gd name="T16" fmla="*/ 57 w 469"/>
                  <a:gd name="T17" fmla="*/ 470 h 695"/>
                  <a:gd name="T18" fmla="*/ 80 w 469"/>
                  <a:gd name="T19" fmla="*/ 465 h 695"/>
                  <a:gd name="T20" fmla="*/ 104 w 469"/>
                  <a:gd name="T21" fmla="*/ 511 h 695"/>
                  <a:gd name="T22" fmla="*/ 133 w 469"/>
                  <a:gd name="T23" fmla="*/ 572 h 695"/>
                  <a:gd name="T24" fmla="*/ 144 w 469"/>
                  <a:gd name="T25" fmla="*/ 592 h 695"/>
                  <a:gd name="T26" fmla="*/ 167 w 469"/>
                  <a:gd name="T27" fmla="*/ 602 h 695"/>
                  <a:gd name="T28" fmla="*/ 196 w 469"/>
                  <a:gd name="T29" fmla="*/ 599 h 695"/>
                  <a:gd name="T30" fmla="*/ 211 w 469"/>
                  <a:gd name="T31" fmla="*/ 611 h 695"/>
                  <a:gd name="T32" fmla="*/ 240 w 469"/>
                  <a:gd name="T33" fmla="*/ 632 h 695"/>
                  <a:gd name="T34" fmla="*/ 260 w 469"/>
                  <a:gd name="T35" fmla="*/ 640 h 695"/>
                  <a:gd name="T36" fmla="*/ 291 w 469"/>
                  <a:gd name="T37" fmla="*/ 668 h 695"/>
                  <a:gd name="T38" fmla="*/ 330 w 469"/>
                  <a:gd name="T39" fmla="*/ 694 h 695"/>
                  <a:gd name="T40" fmla="*/ 332 w 469"/>
                  <a:gd name="T41" fmla="*/ 690 h 695"/>
                  <a:gd name="T42" fmla="*/ 304 w 469"/>
                  <a:gd name="T43" fmla="*/ 663 h 695"/>
                  <a:gd name="T44" fmla="*/ 273 w 469"/>
                  <a:gd name="T45" fmla="*/ 626 h 695"/>
                  <a:gd name="T46" fmla="*/ 244 w 469"/>
                  <a:gd name="T47" fmla="*/ 604 h 695"/>
                  <a:gd name="T48" fmla="*/ 197 w 469"/>
                  <a:gd name="T49" fmla="*/ 560 h 695"/>
                  <a:gd name="T50" fmla="*/ 183 w 469"/>
                  <a:gd name="T51" fmla="*/ 526 h 695"/>
                  <a:gd name="T52" fmla="*/ 189 w 469"/>
                  <a:gd name="T53" fmla="*/ 486 h 695"/>
                  <a:gd name="T54" fmla="*/ 257 w 469"/>
                  <a:gd name="T55" fmla="*/ 462 h 695"/>
                  <a:gd name="T56" fmla="*/ 336 w 469"/>
                  <a:gd name="T57" fmla="*/ 433 h 695"/>
                  <a:gd name="T58" fmla="*/ 348 w 469"/>
                  <a:gd name="T59" fmla="*/ 398 h 695"/>
                  <a:gd name="T60" fmla="*/ 384 w 469"/>
                  <a:gd name="T61" fmla="*/ 345 h 695"/>
                  <a:gd name="T62" fmla="*/ 434 w 469"/>
                  <a:gd name="T63" fmla="*/ 335 h 695"/>
                  <a:gd name="T64" fmla="*/ 440 w 469"/>
                  <a:gd name="T65" fmla="*/ 307 h 695"/>
                  <a:gd name="T66" fmla="*/ 439 w 469"/>
                  <a:gd name="T67" fmla="*/ 278 h 695"/>
                  <a:gd name="T68" fmla="*/ 456 w 469"/>
                  <a:gd name="T69" fmla="*/ 273 h 695"/>
                  <a:gd name="T70" fmla="*/ 469 w 469"/>
                  <a:gd name="T71" fmla="*/ 254 h 695"/>
                  <a:gd name="T72" fmla="*/ 438 w 469"/>
                  <a:gd name="T73" fmla="*/ 236 h 695"/>
                  <a:gd name="T74" fmla="*/ 430 w 469"/>
                  <a:gd name="T75" fmla="*/ 207 h 695"/>
                  <a:gd name="T76" fmla="*/ 401 w 469"/>
                  <a:gd name="T77" fmla="*/ 192 h 695"/>
                  <a:gd name="T78" fmla="*/ 365 w 469"/>
                  <a:gd name="T79" fmla="*/ 244 h 695"/>
                  <a:gd name="T80" fmla="*/ 330 w 469"/>
                  <a:gd name="T81" fmla="*/ 243 h 695"/>
                  <a:gd name="T82" fmla="*/ 295 w 469"/>
                  <a:gd name="T83" fmla="*/ 201 h 695"/>
                  <a:gd name="T84" fmla="*/ 300 w 469"/>
                  <a:gd name="T85" fmla="*/ 156 h 695"/>
                  <a:gd name="T86" fmla="*/ 306 w 469"/>
                  <a:gd name="T87" fmla="*/ 109 h 695"/>
                  <a:gd name="T88" fmla="*/ 253 w 469"/>
                  <a:gd name="T89" fmla="*/ 70 h 695"/>
                  <a:gd name="T90" fmla="*/ 239 w 469"/>
                  <a:gd name="T91" fmla="*/ 45 h 695"/>
                  <a:gd name="T92" fmla="*/ 207 w 469"/>
                  <a:gd name="T93" fmla="*/ 5 h 6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69"/>
                  <a:gd name="T142" fmla="*/ 0 h 695"/>
                  <a:gd name="T143" fmla="*/ 469 w 469"/>
                  <a:gd name="T144" fmla="*/ 695 h 6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69" h="695">
                    <a:moveTo>
                      <a:pt x="189" y="1"/>
                    </a:moveTo>
                    <a:lnTo>
                      <a:pt x="187" y="2"/>
                    </a:lnTo>
                    <a:lnTo>
                      <a:pt x="182" y="7"/>
                    </a:lnTo>
                    <a:lnTo>
                      <a:pt x="174" y="15"/>
                    </a:lnTo>
                    <a:lnTo>
                      <a:pt x="165" y="24"/>
                    </a:lnTo>
                    <a:lnTo>
                      <a:pt x="152" y="37"/>
                    </a:lnTo>
                    <a:lnTo>
                      <a:pt x="138" y="52"/>
                    </a:lnTo>
                    <a:lnTo>
                      <a:pt x="123" y="69"/>
                    </a:lnTo>
                    <a:lnTo>
                      <a:pt x="107" y="88"/>
                    </a:lnTo>
                    <a:lnTo>
                      <a:pt x="91" y="109"/>
                    </a:lnTo>
                    <a:lnTo>
                      <a:pt x="75" y="132"/>
                    </a:lnTo>
                    <a:lnTo>
                      <a:pt x="59" y="156"/>
                    </a:lnTo>
                    <a:lnTo>
                      <a:pt x="44" y="183"/>
                    </a:lnTo>
                    <a:lnTo>
                      <a:pt x="30" y="209"/>
                    </a:lnTo>
                    <a:lnTo>
                      <a:pt x="19" y="238"/>
                    </a:lnTo>
                    <a:lnTo>
                      <a:pt x="8" y="267"/>
                    </a:lnTo>
                    <a:lnTo>
                      <a:pt x="0" y="297"/>
                    </a:lnTo>
                    <a:lnTo>
                      <a:pt x="2" y="302"/>
                    </a:lnTo>
                    <a:lnTo>
                      <a:pt x="7" y="314"/>
                    </a:lnTo>
                    <a:lnTo>
                      <a:pt x="15" y="333"/>
                    </a:lnTo>
                    <a:lnTo>
                      <a:pt x="24" y="356"/>
                    </a:lnTo>
                    <a:lnTo>
                      <a:pt x="32" y="383"/>
                    </a:lnTo>
                    <a:lnTo>
                      <a:pt x="40" y="412"/>
                    </a:lnTo>
                    <a:lnTo>
                      <a:pt x="47" y="441"/>
                    </a:lnTo>
                    <a:lnTo>
                      <a:pt x="51" y="470"/>
                    </a:lnTo>
                    <a:lnTo>
                      <a:pt x="52" y="470"/>
                    </a:lnTo>
                    <a:lnTo>
                      <a:pt x="57" y="470"/>
                    </a:lnTo>
                    <a:lnTo>
                      <a:pt x="65" y="467"/>
                    </a:lnTo>
                    <a:lnTo>
                      <a:pt x="77" y="462"/>
                    </a:lnTo>
                    <a:lnTo>
                      <a:pt x="80" y="465"/>
                    </a:lnTo>
                    <a:lnTo>
                      <a:pt x="85" y="477"/>
                    </a:lnTo>
                    <a:lnTo>
                      <a:pt x="93" y="493"/>
                    </a:lnTo>
                    <a:lnTo>
                      <a:pt x="104" y="511"/>
                    </a:lnTo>
                    <a:lnTo>
                      <a:pt x="114" y="532"/>
                    </a:lnTo>
                    <a:lnTo>
                      <a:pt x="124" y="553"/>
                    </a:lnTo>
                    <a:lnTo>
                      <a:pt x="133" y="572"/>
                    </a:lnTo>
                    <a:lnTo>
                      <a:pt x="138" y="587"/>
                    </a:lnTo>
                    <a:lnTo>
                      <a:pt x="139" y="588"/>
                    </a:lnTo>
                    <a:lnTo>
                      <a:pt x="144" y="592"/>
                    </a:lnTo>
                    <a:lnTo>
                      <a:pt x="151" y="595"/>
                    </a:lnTo>
                    <a:lnTo>
                      <a:pt x="159" y="599"/>
                    </a:lnTo>
                    <a:lnTo>
                      <a:pt x="167" y="602"/>
                    </a:lnTo>
                    <a:lnTo>
                      <a:pt x="177" y="603"/>
                    </a:lnTo>
                    <a:lnTo>
                      <a:pt x="187" y="603"/>
                    </a:lnTo>
                    <a:lnTo>
                      <a:pt x="196" y="599"/>
                    </a:lnTo>
                    <a:lnTo>
                      <a:pt x="198" y="600"/>
                    </a:lnTo>
                    <a:lnTo>
                      <a:pt x="203" y="604"/>
                    </a:lnTo>
                    <a:lnTo>
                      <a:pt x="211" y="611"/>
                    </a:lnTo>
                    <a:lnTo>
                      <a:pt x="220" y="618"/>
                    </a:lnTo>
                    <a:lnTo>
                      <a:pt x="229" y="625"/>
                    </a:lnTo>
                    <a:lnTo>
                      <a:pt x="240" y="632"/>
                    </a:lnTo>
                    <a:lnTo>
                      <a:pt x="250" y="637"/>
                    </a:lnTo>
                    <a:lnTo>
                      <a:pt x="258" y="638"/>
                    </a:lnTo>
                    <a:lnTo>
                      <a:pt x="260" y="640"/>
                    </a:lnTo>
                    <a:lnTo>
                      <a:pt x="268" y="647"/>
                    </a:lnTo>
                    <a:lnTo>
                      <a:pt x="279" y="657"/>
                    </a:lnTo>
                    <a:lnTo>
                      <a:pt x="291" y="668"/>
                    </a:lnTo>
                    <a:lnTo>
                      <a:pt x="304" y="678"/>
                    </a:lnTo>
                    <a:lnTo>
                      <a:pt x="318" y="687"/>
                    </a:lnTo>
                    <a:lnTo>
                      <a:pt x="330" y="694"/>
                    </a:lnTo>
                    <a:lnTo>
                      <a:pt x="339" y="695"/>
                    </a:lnTo>
                    <a:lnTo>
                      <a:pt x="336" y="694"/>
                    </a:lnTo>
                    <a:lnTo>
                      <a:pt x="332" y="690"/>
                    </a:lnTo>
                    <a:lnTo>
                      <a:pt x="324" y="683"/>
                    </a:lnTo>
                    <a:lnTo>
                      <a:pt x="315" y="674"/>
                    </a:lnTo>
                    <a:lnTo>
                      <a:pt x="304" y="663"/>
                    </a:lnTo>
                    <a:lnTo>
                      <a:pt x="293" y="652"/>
                    </a:lnTo>
                    <a:lnTo>
                      <a:pt x="282" y="639"/>
                    </a:lnTo>
                    <a:lnTo>
                      <a:pt x="273" y="626"/>
                    </a:lnTo>
                    <a:lnTo>
                      <a:pt x="270" y="624"/>
                    </a:lnTo>
                    <a:lnTo>
                      <a:pt x="259" y="616"/>
                    </a:lnTo>
                    <a:lnTo>
                      <a:pt x="244" y="604"/>
                    </a:lnTo>
                    <a:lnTo>
                      <a:pt x="227" y="591"/>
                    </a:lnTo>
                    <a:lnTo>
                      <a:pt x="211" y="576"/>
                    </a:lnTo>
                    <a:lnTo>
                      <a:pt x="197" y="560"/>
                    </a:lnTo>
                    <a:lnTo>
                      <a:pt x="187" y="545"/>
                    </a:lnTo>
                    <a:lnTo>
                      <a:pt x="184" y="531"/>
                    </a:lnTo>
                    <a:lnTo>
                      <a:pt x="183" y="526"/>
                    </a:lnTo>
                    <a:lnTo>
                      <a:pt x="182" y="516"/>
                    </a:lnTo>
                    <a:lnTo>
                      <a:pt x="183" y="502"/>
                    </a:lnTo>
                    <a:lnTo>
                      <a:pt x="189" y="486"/>
                    </a:lnTo>
                    <a:lnTo>
                      <a:pt x="202" y="472"/>
                    </a:lnTo>
                    <a:lnTo>
                      <a:pt x="224" y="463"/>
                    </a:lnTo>
                    <a:lnTo>
                      <a:pt x="257" y="462"/>
                    </a:lnTo>
                    <a:lnTo>
                      <a:pt x="304" y="470"/>
                    </a:lnTo>
                    <a:lnTo>
                      <a:pt x="327" y="504"/>
                    </a:lnTo>
                    <a:lnTo>
                      <a:pt x="336" y="433"/>
                    </a:lnTo>
                    <a:lnTo>
                      <a:pt x="338" y="428"/>
                    </a:lnTo>
                    <a:lnTo>
                      <a:pt x="342" y="416"/>
                    </a:lnTo>
                    <a:lnTo>
                      <a:pt x="348" y="398"/>
                    </a:lnTo>
                    <a:lnTo>
                      <a:pt x="357" y="380"/>
                    </a:lnTo>
                    <a:lnTo>
                      <a:pt x="370" y="360"/>
                    </a:lnTo>
                    <a:lnTo>
                      <a:pt x="384" y="345"/>
                    </a:lnTo>
                    <a:lnTo>
                      <a:pt x="400" y="336"/>
                    </a:lnTo>
                    <a:lnTo>
                      <a:pt x="419" y="335"/>
                    </a:lnTo>
                    <a:lnTo>
                      <a:pt x="434" y="335"/>
                    </a:lnTo>
                    <a:lnTo>
                      <a:pt x="441" y="330"/>
                    </a:lnTo>
                    <a:lnTo>
                      <a:pt x="442" y="320"/>
                    </a:lnTo>
                    <a:lnTo>
                      <a:pt x="440" y="307"/>
                    </a:lnTo>
                    <a:lnTo>
                      <a:pt x="437" y="296"/>
                    </a:lnTo>
                    <a:lnTo>
                      <a:pt x="435" y="285"/>
                    </a:lnTo>
                    <a:lnTo>
                      <a:pt x="439" y="278"/>
                    </a:lnTo>
                    <a:lnTo>
                      <a:pt x="449" y="277"/>
                    </a:lnTo>
                    <a:lnTo>
                      <a:pt x="452" y="276"/>
                    </a:lnTo>
                    <a:lnTo>
                      <a:pt x="456" y="273"/>
                    </a:lnTo>
                    <a:lnTo>
                      <a:pt x="462" y="267"/>
                    </a:lnTo>
                    <a:lnTo>
                      <a:pt x="467" y="261"/>
                    </a:lnTo>
                    <a:lnTo>
                      <a:pt x="469" y="254"/>
                    </a:lnTo>
                    <a:lnTo>
                      <a:pt x="465" y="247"/>
                    </a:lnTo>
                    <a:lnTo>
                      <a:pt x="456" y="240"/>
                    </a:lnTo>
                    <a:lnTo>
                      <a:pt x="438" y="236"/>
                    </a:lnTo>
                    <a:lnTo>
                      <a:pt x="437" y="231"/>
                    </a:lnTo>
                    <a:lnTo>
                      <a:pt x="434" y="220"/>
                    </a:lnTo>
                    <a:lnTo>
                      <a:pt x="430" y="207"/>
                    </a:lnTo>
                    <a:lnTo>
                      <a:pt x="423" y="194"/>
                    </a:lnTo>
                    <a:lnTo>
                      <a:pt x="412" y="189"/>
                    </a:lnTo>
                    <a:lnTo>
                      <a:pt x="401" y="192"/>
                    </a:lnTo>
                    <a:lnTo>
                      <a:pt x="386" y="208"/>
                    </a:lnTo>
                    <a:lnTo>
                      <a:pt x="369" y="243"/>
                    </a:lnTo>
                    <a:lnTo>
                      <a:pt x="365" y="244"/>
                    </a:lnTo>
                    <a:lnTo>
                      <a:pt x="356" y="245"/>
                    </a:lnTo>
                    <a:lnTo>
                      <a:pt x="343" y="245"/>
                    </a:lnTo>
                    <a:lnTo>
                      <a:pt x="330" y="243"/>
                    </a:lnTo>
                    <a:lnTo>
                      <a:pt x="315" y="235"/>
                    </a:lnTo>
                    <a:lnTo>
                      <a:pt x="303" y="222"/>
                    </a:lnTo>
                    <a:lnTo>
                      <a:pt x="295" y="201"/>
                    </a:lnTo>
                    <a:lnTo>
                      <a:pt x="293" y="170"/>
                    </a:lnTo>
                    <a:lnTo>
                      <a:pt x="295" y="167"/>
                    </a:lnTo>
                    <a:lnTo>
                      <a:pt x="300" y="156"/>
                    </a:lnTo>
                    <a:lnTo>
                      <a:pt x="304" y="143"/>
                    </a:lnTo>
                    <a:lnTo>
                      <a:pt x="308" y="126"/>
                    </a:lnTo>
                    <a:lnTo>
                      <a:pt x="306" y="109"/>
                    </a:lnTo>
                    <a:lnTo>
                      <a:pt x="298" y="92"/>
                    </a:lnTo>
                    <a:lnTo>
                      <a:pt x="281" y="79"/>
                    </a:lnTo>
                    <a:lnTo>
                      <a:pt x="253" y="70"/>
                    </a:lnTo>
                    <a:lnTo>
                      <a:pt x="251" y="67"/>
                    </a:lnTo>
                    <a:lnTo>
                      <a:pt x="247" y="57"/>
                    </a:lnTo>
                    <a:lnTo>
                      <a:pt x="239" y="45"/>
                    </a:lnTo>
                    <a:lnTo>
                      <a:pt x="228" y="30"/>
                    </a:lnTo>
                    <a:lnTo>
                      <a:pt x="218" y="16"/>
                    </a:lnTo>
                    <a:lnTo>
                      <a:pt x="207" y="5"/>
                    </a:lnTo>
                    <a:lnTo>
                      <a:pt x="197" y="0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2E549F8A-7BB2-4668-B73D-A8CD80DDD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929"/>
                <a:ext cx="474" cy="426"/>
              </a:xfrm>
              <a:custGeom>
                <a:avLst/>
                <a:gdLst>
                  <a:gd name="T0" fmla="*/ 51 w 401"/>
                  <a:gd name="T1" fmla="*/ 17 h 369"/>
                  <a:gd name="T2" fmla="*/ 37 w 401"/>
                  <a:gd name="T3" fmla="*/ 37 h 369"/>
                  <a:gd name="T4" fmla="*/ 19 w 401"/>
                  <a:gd name="T5" fmla="*/ 67 h 369"/>
                  <a:gd name="T6" fmla="*/ 4 w 401"/>
                  <a:gd name="T7" fmla="*/ 96 h 369"/>
                  <a:gd name="T8" fmla="*/ 1 w 401"/>
                  <a:gd name="T9" fmla="*/ 119 h 369"/>
                  <a:gd name="T10" fmla="*/ 11 w 401"/>
                  <a:gd name="T11" fmla="*/ 172 h 369"/>
                  <a:gd name="T12" fmla="*/ 19 w 401"/>
                  <a:gd name="T13" fmla="*/ 190 h 369"/>
                  <a:gd name="T14" fmla="*/ 19 w 401"/>
                  <a:gd name="T15" fmla="*/ 204 h 369"/>
                  <a:gd name="T16" fmla="*/ 26 w 401"/>
                  <a:gd name="T17" fmla="*/ 225 h 369"/>
                  <a:gd name="T18" fmla="*/ 45 w 401"/>
                  <a:gd name="T19" fmla="*/ 243 h 369"/>
                  <a:gd name="T20" fmla="*/ 64 w 401"/>
                  <a:gd name="T21" fmla="*/ 251 h 369"/>
                  <a:gd name="T22" fmla="*/ 75 w 401"/>
                  <a:gd name="T23" fmla="*/ 265 h 369"/>
                  <a:gd name="T24" fmla="*/ 92 w 401"/>
                  <a:gd name="T25" fmla="*/ 289 h 369"/>
                  <a:gd name="T26" fmla="*/ 103 w 401"/>
                  <a:gd name="T27" fmla="*/ 316 h 369"/>
                  <a:gd name="T28" fmla="*/ 106 w 401"/>
                  <a:gd name="T29" fmla="*/ 331 h 369"/>
                  <a:gd name="T30" fmla="*/ 127 w 401"/>
                  <a:gd name="T31" fmla="*/ 341 h 369"/>
                  <a:gd name="T32" fmla="*/ 166 w 401"/>
                  <a:gd name="T33" fmla="*/ 354 h 369"/>
                  <a:gd name="T34" fmla="*/ 227 w 401"/>
                  <a:gd name="T35" fmla="*/ 365 h 369"/>
                  <a:gd name="T36" fmla="*/ 266 w 401"/>
                  <a:gd name="T37" fmla="*/ 365 h 369"/>
                  <a:gd name="T38" fmla="*/ 272 w 401"/>
                  <a:gd name="T39" fmla="*/ 340 h 369"/>
                  <a:gd name="T40" fmla="*/ 287 w 401"/>
                  <a:gd name="T41" fmla="*/ 309 h 369"/>
                  <a:gd name="T42" fmla="*/ 313 w 401"/>
                  <a:gd name="T43" fmla="*/ 290 h 369"/>
                  <a:gd name="T44" fmla="*/ 334 w 401"/>
                  <a:gd name="T45" fmla="*/ 291 h 369"/>
                  <a:gd name="T46" fmla="*/ 343 w 401"/>
                  <a:gd name="T47" fmla="*/ 293 h 369"/>
                  <a:gd name="T48" fmla="*/ 354 w 401"/>
                  <a:gd name="T49" fmla="*/ 287 h 369"/>
                  <a:gd name="T50" fmla="*/ 358 w 401"/>
                  <a:gd name="T51" fmla="*/ 270 h 369"/>
                  <a:gd name="T52" fmla="*/ 361 w 401"/>
                  <a:gd name="T53" fmla="*/ 251 h 369"/>
                  <a:gd name="T54" fmla="*/ 384 w 401"/>
                  <a:gd name="T55" fmla="*/ 232 h 369"/>
                  <a:gd name="T56" fmla="*/ 401 w 401"/>
                  <a:gd name="T57" fmla="*/ 199 h 369"/>
                  <a:gd name="T58" fmla="*/ 383 w 401"/>
                  <a:gd name="T59" fmla="*/ 164 h 369"/>
                  <a:gd name="T60" fmla="*/ 350 w 401"/>
                  <a:gd name="T61" fmla="*/ 143 h 369"/>
                  <a:gd name="T62" fmla="*/ 339 w 401"/>
                  <a:gd name="T63" fmla="*/ 126 h 369"/>
                  <a:gd name="T64" fmla="*/ 318 w 401"/>
                  <a:gd name="T65" fmla="*/ 104 h 369"/>
                  <a:gd name="T66" fmla="*/ 287 w 401"/>
                  <a:gd name="T67" fmla="*/ 86 h 369"/>
                  <a:gd name="T68" fmla="*/ 267 w 401"/>
                  <a:gd name="T69" fmla="*/ 83 h 369"/>
                  <a:gd name="T70" fmla="*/ 257 w 401"/>
                  <a:gd name="T71" fmla="*/ 73 h 369"/>
                  <a:gd name="T72" fmla="*/ 239 w 401"/>
                  <a:gd name="T73" fmla="*/ 56 h 369"/>
                  <a:gd name="T74" fmla="*/ 213 w 401"/>
                  <a:gd name="T75" fmla="*/ 37 h 369"/>
                  <a:gd name="T76" fmla="*/ 182 w 401"/>
                  <a:gd name="T77" fmla="*/ 20 h 369"/>
                  <a:gd name="T78" fmla="*/ 148 w 401"/>
                  <a:gd name="T79" fmla="*/ 6 h 369"/>
                  <a:gd name="T80" fmla="*/ 111 w 401"/>
                  <a:gd name="T81" fmla="*/ 0 h 369"/>
                  <a:gd name="T82" fmla="*/ 72 w 401"/>
                  <a:gd name="T83" fmla="*/ 6 h 3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1"/>
                  <a:gd name="T127" fmla="*/ 0 h 369"/>
                  <a:gd name="T128" fmla="*/ 401 w 401"/>
                  <a:gd name="T129" fmla="*/ 369 h 3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1" h="369">
                    <a:moveTo>
                      <a:pt x="53" y="15"/>
                    </a:moveTo>
                    <a:lnTo>
                      <a:pt x="51" y="17"/>
                    </a:lnTo>
                    <a:lnTo>
                      <a:pt x="45" y="25"/>
                    </a:lnTo>
                    <a:lnTo>
                      <a:pt x="37" y="37"/>
                    </a:lnTo>
                    <a:lnTo>
                      <a:pt x="28" y="51"/>
                    </a:lnTo>
                    <a:lnTo>
                      <a:pt x="19" y="67"/>
                    </a:lnTo>
                    <a:lnTo>
                      <a:pt x="9" y="82"/>
                    </a:lnTo>
                    <a:lnTo>
                      <a:pt x="4" y="96"/>
                    </a:lnTo>
                    <a:lnTo>
                      <a:pt x="0" y="107"/>
                    </a:lnTo>
                    <a:lnTo>
                      <a:pt x="1" y="119"/>
                    </a:lnTo>
                    <a:lnTo>
                      <a:pt x="5" y="144"/>
                    </a:lnTo>
                    <a:lnTo>
                      <a:pt x="11" y="172"/>
                    </a:lnTo>
                    <a:lnTo>
                      <a:pt x="19" y="188"/>
                    </a:lnTo>
                    <a:lnTo>
                      <a:pt x="19" y="190"/>
                    </a:lnTo>
                    <a:lnTo>
                      <a:pt x="19" y="196"/>
                    </a:lnTo>
                    <a:lnTo>
                      <a:pt x="19" y="204"/>
                    </a:lnTo>
                    <a:lnTo>
                      <a:pt x="21" y="214"/>
                    </a:lnTo>
                    <a:lnTo>
                      <a:pt x="26" y="225"/>
                    </a:lnTo>
                    <a:lnTo>
                      <a:pt x="34" y="234"/>
                    </a:lnTo>
                    <a:lnTo>
                      <a:pt x="45" y="243"/>
                    </a:lnTo>
                    <a:lnTo>
                      <a:pt x="61" y="249"/>
                    </a:lnTo>
                    <a:lnTo>
                      <a:pt x="64" y="251"/>
                    </a:lnTo>
                    <a:lnTo>
                      <a:pt x="68" y="257"/>
                    </a:lnTo>
                    <a:lnTo>
                      <a:pt x="75" y="265"/>
                    </a:lnTo>
                    <a:lnTo>
                      <a:pt x="84" y="276"/>
                    </a:lnTo>
                    <a:lnTo>
                      <a:pt x="92" y="289"/>
                    </a:lnTo>
                    <a:lnTo>
                      <a:pt x="98" y="302"/>
                    </a:lnTo>
                    <a:lnTo>
                      <a:pt x="103" y="316"/>
                    </a:lnTo>
                    <a:lnTo>
                      <a:pt x="104" y="329"/>
                    </a:lnTo>
                    <a:lnTo>
                      <a:pt x="106" y="331"/>
                    </a:lnTo>
                    <a:lnTo>
                      <a:pt x="114" y="335"/>
                    </a:lnTo>
                    <a:lnTo>
                      <a:pt x="127" y="341"/>
                    </a:lnTo>
                    <a:lnTo>
                      <a:pt x="144" y="347"/>
                    </a:lnTo>
                    <a:lnTo>
                      <a:pt x="166" y="354"/>
                    </a:lnTo>
                    <a:lnTo>
                      <a:pt x="194" y="361"/>
                    </a:lnTo>
                    <a:lnTo>
                      <a:pt x="227" y="365"/>
                    </a:lnTo>
                    <a:lnTo>
                      <a:pt x="265" y="369"/>
                    </a:lnTo>
                    <a:lnTo>
                      <a:pt x="266" y="365"/>
                    </a:lnTo>
                    <a:lnTo>
                      <a:pt x="267" y="355"/>
                    </a:lnTo>
                    <a:lnTo>
                      <a:pt x="272" y="340"/>
                    </a:lnTo>
                    <a:lnTo>
                      <a:pt x="278" y="325"/>
                    </a:lnTo>
                    <a:lnTo>
                      <a:pt x="287" y="309"/>
                    </a:lnTo>
                    <a:lnTo>
                      <a:pt x="299" y="297"/>
                    </a:lnTo>
                    <a:lnTo>
                      <a:pt x="313" y="290"/>
                    </a:lnTo>
                    <a:lnTo>
                      <a:pt x="333" y="291"/>
                    </a:lnTo>
                    <a:lnTo>
                      <a:pt x="334" y="291"/>
                    </a:lnTo>
                    <a:lnTo>
                      <a:pt x="339" y="293"/>
                    </a:lnTo>
                    <a:lnTo>
                      <a:pt x="343" y="293"/>
                    </a:lnTo>
                    <a:lnTo>
                      <a:pt x="349" y="291"/>
                    </a:lnTo>
                    <a:lnTo>
                      <a:pt x="354" y="287"/>
                    </a:lnTo>
                    <a:lnTo>
                      <a:pt x="357" y="280"/>
                    </a:lnTo>
                    <a:lnTo>
                      <a:pt x="358" y="270"/>
                    </a:lnTo>
                    <a:lnTo>
                      <a:pt x="356" y="253"/>
                    </a:lnTo>
                    <a:lnTo>
                      <a:pt x="361" y="251"/>
                    </a:lnTo>
                    <a:lnTo>
                      <a:pt x="371" y="243"/>
                    </a:lnTo>
                    <a:lnTo>
                      <a:pt x="384" y="232"/>
                    </a:lnTo>
                    <a:lnTo>
                      <a:pt x="394" y="217"/>
                    </a:lnTo>
                    <a:lnTo>
                      <a:pt x="401" y="199"/>
                    </a:lnTo>
                    <a:lnTo>
                      <a:pt x="398" y="182"/>
                    </a:lnTo>
                    <a:lnTo>
                      <a:pt x="383" y="164"/>
                    </a:lnTo>
                    <a:lnTo>
                      <a:pt x="351" y="145"/>
                    </a:lnTo>
                    <a:lnTo>
                      <a:pt x="350" y="143"/>
                    </a:lnTo>
                    <a:lnTo>
                      <a:pt x="346" y="136"/>
                    </a:lnTo>
                    <a:lnTo>
                      <a:pt x="339" y="126"/>
                    </a:lnTo>
                    <a:lnTo>
                      <a:pt x="330" y="114"/>
                    </a:lnTo>
                    <a:lnTo>
                      <a:pt x="318" y="104"/>
                    </a:lnTo>
                    <a:lnTo>
                      <a:pt x="304" y="93"/>
                    </a:lnTo>
                    <a:lnTo>
                      <a:pt x="287" y="86"/>
                    </a:lnTo>
                    <a:lnTo>
                      <a:pt x="269" y="84"/>
                    </a:lnTo>
                    <a:lnTo>
                      <a:pt x="267" y="83"/>
                    </a:lnTo>
                    <a:lnTo>
                      <a:pt x="264" y="78"/>
                    </a:lnTo>
                    <a:lnTo>
                      <a:pt x="257" y="73"/>
                    </a:lnTo>
                    <a:lnTo>
                      <a:pt x="249" y="66"/>
                    </a:lnTo>
                    <a:lnTo>
                      <a:pt x="239" y="56"/>
                    </a:lnTo>
                    <a:lnTo>
                      <a:pt x="227" y="47"/>
                    </a:lnTo>
                    <a:lnTo>
                      <a:pt x="213" y="37"/>
                    </a:lnTo>
                    <a:lnTo>
                      <a:pt x="198" y="28"/>
                    </a:lnTo>
                    <a:lnTo>
                      <a:pt x="182" y="20"/>
                    </a:lnTo>
                    <a:lnTo>
                      <a:pt x="165" y="11"/>
                    </a:lnTo>
                    <a:lnTo>
                      <a:pt x="148" y="6"/>
                    </a:lnTo>
                    <a:lnTo>
                      <a:pt x="129" y="1"/>
                    </a:lnTo>
                    <a:lnTo>
                      <a:pt x="111" y="0"/>
                    </a:lnTo>
                    <a:lnTo>
                      <a:pt x="91" y="1"/>
                    </a:lnTo>
                    <a:lnTo>
                      <a:pt x="72" y="6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F2675EE6-E499-4B80-8C77-51EA4D9ED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" y="1976"/>
                <a:ext cx="589" cy="928"/>
              </a:xfrm>
              <a:custGeom>
                <a:avLst/>
                <a:gdLst>
                  <a:gd name="T0" fmla="*/ 231 w 499"/>
                  <a:gd name="T1" fmla="*/ 304 h 801"/>
                  <a:gd name="T2" fmla="*/ 266 w 499"/>
                  <a:gd name="T3" fmla="*/ 273 h 801"/>
                  <a:gd name="T4" fmla="*/ 265 w 499"/>
                  <a:gd name="T5" fmla="*/ 261 h 801"/>
                  <a:gd name="T6" fmla="*/ 299 w 499"/>
                  <a:gd name="T7" fmla="*/ 206 h 801"/>
                  <a:gd name="T8" fmla="*/ 319 w 499"/>
                  <a:gd name="T9" fmla="*/ 229 h 801"/>
                  <a:gd name="T10" fmla="*/ 317 w 499"/>
                  <a:gd name="T11" fmla="*/ 261 h 801"/>
                  <a:gd name="T12" fmla="*/ 326 w 499"/>
                  <a:gd name="T13" fmla="*/ 281 h 801"/>
                  <a:gd name="T14" fmla="*/ 362 w 499"/>
                  <a:gd name="T15" fmla="*/ 306 h 801"/>
                  <a:gd name="T16" fmla="*/ 387 w 499"/>
                  <a:gd name="T17" fmla="*/ 358 h 801"/>
                  <a:gd name="T18" fmla="*/ 361 w 499"/>
                  <a:gd name="T19" fmla="*/ 391 h 801"/>
                  <a:gd name="T20" fmla="*/ 312 w 499"/>
                  <a:gd name="T21" fmla="*/ 414 h 801"/>
                  <a:gd name="T22" fmla="*/ 256 w 499"/>
                  <a:gd name="T23" fmla="*/ 429 h 801"/>
                  <a:gd name="T24" fmla="*/ 216 w 499"/>
                  <a:gd name="T25" fmla="*/ 436 h 801"/>
                  <a:gd name="T26" fmla="*/ 164 w 499"/>
                  <a:gd name="T27" fmla="*/ 495 h 801"/>
                  <a:gd name="T28" fmla="*/ 126 w 499"/>
                  <a:gd name="T29" fmla="*/ 615 h 801"/>
                  <a:gd name="T30" fmla="*/ 153 w 499"/>
                  <a:gd name="T31" fmla="*/ 697 h 801"/>
                  <a:gd name="T32" fmla="*/ 187 w 499"/>
                  <a:gd name="T33" fmla="*/ 762 h 801"/>
                  <a:gd name="T34" fmla="*/ 265 w 499"/>
                  <a:gd name="T35" fmla="*/ 761 h 801"/>
                  <a:gd name="T36" fmla="*/ 342 w 499"/>
                  <a:gd name="T37" fmla="*/ 732 h 801"/>
                  <a:gd name="T38" fmla="*/ 400 w 499"/>
                  <a:gd name="T39" fmla="*/ 744 h 801"/>
                  <a:gd name="T40" fmla="*/ 442 w 499"/>
                  <a:gd name="T41" fmla="*/ 788 h 801"/>
                  <a:gd name="T42" fmla="*/ 460 w 499"/>
                  <a:gd name="T43" fmla="*/ 782 h 801"/>
                  <a:gd name="T44" fmla="*/ 495 w 499"/>
                  <a:gd name="T45" fmla="*/ 627 h 801"/>
                  <a:gd name="T46" fmla="*/ 474 w 499"/>
                  <a:gd name="T47" fmla="*/ 391 h 801"/>
                  <a:gd name="T48" fmla="*/ 387 w 499"/>
                  <a:gd name="T49" fmla="*/ 230 h 801"/>
                  <a:gd name="T50" fmla="*/ 298 w 499"/>
                  <a:gd name="T51" fmla="*/ 138 h 801"/>
                  <a:gd name="T52" fmla="*/ 208 w 499"/>
                  <a:gd name="T53" fmla="*/ 70 h 801"/>
                  <a:gd name="T54" fmla="*/ 132 w 499"/>
                  <a:gd name="T55" fmla="*/ 26 h 801"/>
                  <a:gd name="T56" fmla="*/ 83 w 499"/>
                  <a:gd name="T57" fmla="*/ 4 h 801"/>
                  <a:gd name="T58" fmla="*/ 81 w 499"/>
                  <a:gd name="T59" fmla="*/ 33 h 801"/>
                  <a:gd name="T60" fmla="*/ 72 w 499"/>
                  <a:gd name="T61" fmla="*/ 96 h 801"/>
                  <a:gd name="T62" fmla="*/ 59 w 499"/>
                  <a:gd name="T63" fmla="*/ 70 h 801"/>
                  <a:gd name="T64" fmla="*/ 39 w 499"/>
                  <a:gd name="T65" fmla="*/ 51 h 801"/>
                  <a:gd name="T66" fmla="*/ 1 w 499"/>
                  <a:gd name="T67" fmla="*/ 74 h 801"/>
                  <a:gd name="T68" fmla="*/ 21 w 499"/>
                  <a:gd name="T69" fmla="*/ 125 h 801"/>
                  <a:gd name="T70" fmla="*/ 61 w 499"/>
                  <a:gd name="T71" fmla="*/ 162 h 801"/>
                  <a:gd name="T72" fmla="*/ 97 w 499"/>
                  <a:gd name="T73" fmla="*/ 153 h 801"/>
                  <a:gd name="T74" fmla="*/ 115 w 499"/>
                  <a:gd name="T75" fmla="*/ 185 h 801"/>
                  <a:gd name="T76" fmla="*/ 115 w 499"/>
                  <a:gd name="T77" fmla="*/ 212 h 801"/>
                  <a:gd name="T78" fmla="*/ 92 w 499"/>
                  <a:gd name="T79" fmla="*/ 237 h 801"/>
                  <a:gd name="T80" fmla="*/ 91 w 499"/>
                  <a:gd name="T81" fmla="*/ 289 h 801"/>
                  <a:gd name="T82" fmla="*/ 89 w 499"/>
                  <a:gd name="T83" fmla="*/ 304 h 801"/>
                  <a:gd name="T84" fmla="*/ 69 w 499"/>
                  <a:gd name="T85" fmla="*/ 311 h 801"/>
                  <a:gd name="T86" fmla="*/ 65 w 499"/>
                  <a:gd name="T87" fmla="*/ 338 h 801"/>
                  <a:gd name="T88" fmla="*/ 99 w 499"/>
                  <a:gd name="T89" fmla="*/ 381 h 801"/>
                  <a:gd name="T90" fmla="*/ 102 w 499"/>
                  <a:gd name="T91" fmla="*/ 407 h 801"/>
                  <a:gd name="T92" fmla="*/ 88 w 499"/>
                  <a:gd name="T93" fmla="*/ 426 h 801"/>
                  <a:gd name="T94" fmla="*/ 97 w 499"/>
                  <a:gd name="T95" fmla="*/ 439 h 801"/>
                  <a:gd name="T96" fmla="*/ 114 w 499"/>
                  <a:gd name="T97" fmla="*/ 422 h 801"/>
                  <a:gd name="T98" fmla="*/ 124 w 499"/>
                  <a:gd name="T99" fmla="*/ 356 h 801"/>
                  <a:gd name="T100" fmla="*/ 136 w 499"/>
                  <a:gd name="T101" fmla="*/ 346 h 801"/>
                  <a:gd name="T102" fmla="*/ 153 w 499"/>
                  <a:gd name="T103" fmla="*/ 336 h 80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99"/>
                  <a:gd name="T157" fmla="*/ 0 h 801"/>
                  <a:gd name="T158" fmla="*/ 499 w 499"/>
                  <a:gd name="T159" fmla="*/ 801 h 80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99" h="801">
                    <a:moveTo>
                      <a:pt x="157" y="334"/>
                    </a:moveTo>
                    <a:lnTo>
                      <a:pt x="201" y="318"/>
                    </a:lnTo>
                    <a:lnTo>
                      <a:pt x="231" y="304"/>
                    </a:lnTo>
                    <a:lnTo>
                      <a:pt x="251" y="291"/>
                    </a:lnTo>
                    <a:lnTo>
                      <a:pt x="261" y="281"/>
                    </a:lnTo>
                    <a:lnTo>
                      <a:pt x="266" y="273"/>
                    </a:lnTo>
                    <a:lnTo>
                      <a:pt x="267" y="266"/>
                    </a:lnTo>
                    <a:lnTo>
                      <a:pt x="266" y="262"/>
                    </a:lnTo>
                    <a:lnTo>
                      <a:pt x="265" y="261"/>
                    </a:lnTo>
                    <a:lnTo>
                      <a:pt x="278" y="228"/>
                    </a:lnTo>
                    <a:lnTo>
                      <a:pt x="290" y="210"/>
                    </a:lnTo>
                    <a:lnTo>
                      <a:pt x="299" y="206"/>
                    </a:lnTo>
                    <a:lnTo>
                      <a:pt x="307" y="209"/>
                    </a:lnTo>
                    <a:lnTo>
                      <a:pt x="314" y="218"/>
                    </a:lnTo>
                    <a:lnTo>
                      <a:pt x="319" y="229"/>
                    </a:lnTo>
                    <a:lnTo>
                      <a:pt x="321" y="238"/>
                    </a:lnTo>
                    <a:lnTo>
                      <a:pt x="322" y="242"/>
                    </a:lnTo>
                    <a:lnTo>
                      <a:pt x="317" y="261"/>
                    </a:lnTo>
                    <a:lnTo>
                      <a:pt x="316" y="271"/>
                    </a:lnTo>
                    <a:lnTo>
                      <a:pt x="319" y="277"/>
                    </a:lnTo>
                    <a:lnTo>
                      <a:pt x="326" y="281"/>
                    </a:lnTo>
                    <a:lnTo>
                      <a:pt x="335" y="284"/>
                    </a:lnTo>
                    <a:lnTo>
                      <a:pt x="347" y="291"/>
                    </a:lnTo>
                    <a:lnTo>
                      <a:pt x="362" y="306"/>
                    </a:lnTo>
                    <a:lnTo>
                      <a:pt x="380" y="330"/>
                    </a:lnTo>
                    <a:lnTo>
                      <a:pt x="385" y="345"/>
                    </a:lnTo>
                    <a:lnTo>
                      <a:pt x="387" y="358"/>
                    </a:lnTo>
                    <a:lnTo>
                      <a:pt x="382" y="371"/>
                    </a:lnTo>
                    <a:lnTo>
                      <a:pt x="374" y="381"/>
                    </a:lnTo>
                    <a:lnTo>
                      <a:pt x="361" y="391"/>
                    </a:lnTo>
                    <a:lnTo>
                      <a:pt x="346" y="399"/>
                    </a:lnTo>
                    <a:lnTo>
                      <a:pt x="330" y="407"/>
                    </a:lnTo>
                    <a:lnTo>
                      <a:pt x="312" y="414"/>
                    </a:lnTo>
                    <a:lnTo>
                      <a:pt x="293" y="420"/>
                    </a:lnTo>
                    <a:lnTo>
                      <a:pt x="275" y="425"/>
                    </a:lnTo>
                    <a:lnTo>
                      <a:pt x="256" y="429"/>
                    </a:lnTo>
                    <a:lnTo>
                      <a:pt x="240" y="432"/>
                    </a:lnTo>
                    <a:lnTo>
                      <a:pt x="228" y="434"/>
                    </a:lnTo>
                    <a:lnTo>
                      <a:pt x="216" y="436"/>
                    </a:lnTo>
                    <a:lnTo>
                      <a:pt x="209" y="437"/>
                    </a:lnTo>
                    <a:lnTo>
                      <a:pt x="207" y="437"/>
                    </a:lnTo>
                    <a:lnTo>
                      <a:pt x="164" y="495"/>
                    </a:lnTo>
                    <a:lnTo>
                      <a:pt x="139" y="542"/>
                    </a:lnTo>
                    <a:lnTo>
                      <a:pt x="127" y="581"/>
                    </a:lnTo>
                    <a:lnTo>
                      <a:pt x="126" y="615"/>
                    </a:lnTo>
                    <a:lnTo>
                      <a:pt x="132" y="644"/>
                    </a:lnTo>
                    <a:lnTo>
                      <a:pt x="142" y="670"/>
                    </a:lnTo>
                    <a:lnTo>
                      <a:pt x="153" y="697"/>
                    </a:lnTo>
                    <a:lnTo>
                      <a:pt x="161" y="724"/>
                    </a:lnTo>
                    <a:lnTo>
                      <a:pt x="171" y="748"/>
                    </a:lnTo>
                    <a:lnTo>
                      <a:pt x="187" y="762"/>
                    </a:lnTo>
                    <a:lnTo>
                      <a:pt x="210" y="768"/>
                    </a:lnTo>
                    <a:lnTo>
                      <a:pt x="237" y="767"/>
                    </a:lnTo>
                    <a:lnTo>
                      <a:pt x="265" y="761"/>
                    </a:lnTo>
                    <a:lnTo>
                      <a:pt x="292" y="752"/>
                    </a:lnTo>
                    <a:lnTo>
                      <a:pt x="319" y="741"/>
                    </a:lnTo>
                    <a:lnTo>
                      <a:pt x="342" y="732"/>
                    </a:lnTo>
                    <a:lnTo>
                      <a:pt x="361" y="729"/>
                    </a:lnTo>
                    <a:lnTo>
                      <a:pt x="381" y="733"/>
                    </a:lnTo>
                    <a:lnTo>
                      <a:pt x="400" y="744"/>
                    </a:lnTo>
                    <a:lnTo>
                      <a:pt x="417" y="758"/>
                    </a:lnTo>
                    <a:lnTo>
                      <a:pt x="432" y="774"/>
                    </a:lnTo>
                    <a:lnTo>
                      <a:pt x="442" y="788"/>
                    </a:lnTo>
                    <a:lnTo>
                      <a:pt x="450" y="798"/>
                    </a:lnTo>
                    <a:lnTo>
                      <a:pt x="452" y="801"/>
                    </a:lnTo>
                    <a:lnTo>
                      <a:pt x="460" y="782"/>
                    </a:lnTo>
                    <a:lnTo>
                      <a:pt x="472" y="744"/>
                    </a:lnTo>
                    <a:lnTo>
                      <a:pt x="484" y="692"/>
                    </a:lnTo>
                    <a:lnTo>
                      <a:pt x="495" y="627"/>
                    </a:lnTo>
                    <a:lnTo>
                      <a:pt x="499" y="554"/>
                    </a:lnTo>
                    <a:lnTo>
                      <a:pt x="494" y="474"/>
                    </a:lnTo>
                    <a:lnTo>
                      <a:pt x="474" y="391"/>
                    </a:lnTo>
                    <a:lnTo>
                      <a:pt x="437" y="307"/>
                    </a:lnTo>
                    <a:lnTo>
                      <a:pt x="413" y="267"/>
                    </a:lnTo>
                    <a:lnTo>
                      <a:pt x="387" y="230"/>
                    </a:lnTo>
                    <a:lnTo>
                      <a:pt x="358" y="197"/>
                    </a:lnTo>
                    <a:lnTo>
                      <a:pt x="328" y="165"/>
                    </a:lnTo>
                    <a:lnTo>
                      <a:pt x="298" y="138"/>
                    </a:lnTo>
                    <a:lnTo>
                      <a:pt x="268" y="112"/>
                    </a:lnTo>
                    <a:lnTo>
                      <a:pt x="238" y="89"/>
                    </a:lnTo>
                    <a:lnTo>
                      <a:pt x="208" y="70"/>
                    </a:lnTo>
                    <a:lnTo>
                      <a:pt x="180" y="53"/>
                    </a:lnTo>
                    <a:lnTo>
                      <a:pt x="155" y="39"/>
                    </a:lnTo>
                    <a:lnTo>
                      <a:pt x="132" y="26"/>
                    </a:lnTo>
                    <a:lnTo>
                      <a:pt x="111" y="17"/>
                    </a:lnTo>
                    <a:lnTo>
                      <a:pt x="95" y="9"/>
                    </a:lnTo>
                    <a:lnTo>
                      <a:pt x="83" y="4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81" y="33"/>
                    </a:lnTo>
                    <a:lnTo>
                      <a:pt x="81" y="64"/>
                    </a:lnTo>
                    <a:lnTo>
                      <a:pt x="76" y="87"/>
                    </a:lnTo>
                    <a:lnTo>
                      <a:pt x="72" y="96"/>
                    </a:lnTo>
                    <a:lnTo>
                      <a:pt x="68" y="89"/>
                    </a:lnTo>
                    <a:lnTo>
                      <a:pt x="64" y="80"/>
                    </a:lnTo>
                    <a:lnTo>
                      <a:pt x="59" y="70"/>
                    </a:lnTo>
                    <a:lnTo>
                      <a:pt x="55" y="62"/>
                    </a:lnTo>
                    <a:lnTo>
                      <a:pt x="48" y="55"/>
                    </a:lnTo>
                    <a:lnTo>
                      <a:pt x="39" y="51"/>
                    </a:lnTo>
                    <a:lnTo>
                      <a:pt x="26" y="54"/>
                    </a:lnTo>
                    <a:lnTo>
                      <a:pt x="11" y="62"/>
                    </a:lnTo>
                    <a:lnTo>
                      <a:pt x="1" y="74"/>
                    </a:lnTo>
                    <a:lnTo>
                      <a:pt x="0" y="91"/>
                    </a:lnTo>
                    <a:lnTo>
                      <a:pt x="8" y="108"/>
                    </a:lnTo>
                    <a:lnTo>
                      <a:pt x="21" y="125"/>
                    </a:lnTo>
                    <a:lnTo>
                      <a:pt x="36" y="140"/>
                    </a:lnTo>
                    <a:lnTo>
                      <a:pt x="50" y="154"/>
                    </a:lnTo>
                    <a:lnTo>
                      <a:pt x="61" y="162"/>
                    </a:lnTo>
                    <a:lnTo>
                      <a:pt x="65" y="165"/>
                    </a:lnTo>
                    <a:lnTo>
                      <a:pt x="84" y="154"/>
                    </a:lnTo>
                    <a:lnTo>
                      <a:pt x="97" y="153"/>
                    </a:lnTo>
                    <a:lnTo>
                      <a:pt x="107" y="160"/>
                    </a:lnTo>
                    <a:lnTo>
                      <a:pt x="111" y="171"/>
                    </a:lnTo>
                    <a:lnTo>
                      <a:pt x="115" y="185"/>
                    </a:lnTo>
                    <a:lnTo>
                      <a:pt x="115" y="198"/>
                    </a:lnTo>
                    <a:lnTo>
                      <a:pt x="115" y="208"/>
                    </a:lnTo>
                    <a:lnTo>
                      <a:pt x="115" y="212"/>
                    </a:lnTo>
                    <a:lnTo>
                      <a:pt x="104" y="213"/>
                    </a:lnTo>
                    <a:lnTo>
                      <a:pt x="96" y="223"/>
                    </a:lnTo>
                    <a:lnTo>
                      <a:pt x="92" y="237"/>
                    </a:lnTo>
                    <a:lnTo>
                      <a:pt x="91" y="254"/>
                    </a:lnTo>
                    <a:lnTo>
                      <a:pt x="89" y="273"/>
                    </a:lnTo>
                    <a:lnTo>
                      <a:pt x="91" y="289"/>
                    </a:lnTo>
                    <a:lnTo>
                      <a:pt x="92" y="299"/>
                    </a:lnTo>
                    <a:lnTo>
                      <a:pt x="92" y="304"/>
                    </a:lnTo>
                    <a:lnTo>
                      <a:pt x="89" y="304"/>
                    </a:lnTo>
                    <a:lnTo>
                      <a:pt x="84" y="305"/>
                    </a:lnTo>
                    <a:lnTo>
                      <a:pt x="76" y="307"/>
                    </a:lnTo>
                    <a:lnTo>
                      <a:pt x="69" y="311"/>
                    </a:lnTo>
                    <a:lnTo>
                      <a:pt x="63" y="318"/>
                    </a:lnTo>
                    <a:lnTo>
                      <a:pt x="61" y="326"/>
                    </a:lnTo>
                    <a:lnTo>
                      <a:pt x="65" y="338"/>
                    </a:lnTo>
                    <a:lnTo>
                      <a:pt x="77" y="353"/>
                    </a:lnTo>
                    <a:lnTo>
                      <a:pt x="89" y="369"/>
                    </a:lnTo>
                    <a:lnTo>
                      <a:pt x="99" y="381"/>
                    </a:lnTo>
                    <a:lnTo>
                      <a:pt x="102" y="391"/>
                    </a:lnTo>
                    <a:lnTo>
                      <a:pt x="103" y="399"/>
                    </a:lnTo>
                    <a:lnTo>
                      <a:pt x="102" y="407"/>
                    </a:lnTo>
                    <a:lnTo>
                      <a:pt x="99" y="413"/>
                    </a:lnTo>
                    <a:lnTo>
                      <a:pt x="94" y="419"/>
                    </a:lnTo>
                    <a:lnTo>
                      <a:pt x="88" y="426"/>
                    </a:lnTo>
                    <a:lnTo>
                      <a:pt x="89" y="428"/>
                    </a:lnTo>
                    <a:lnTo>
                      <a:pt x="93" y="434"/>
                    </a:lnTo>
                    <a:lnTo>
                      <a:pt x="97" y="439"/>
                    </a:lnTo>
                    <a:lnTo>
                      <a:pt x="102" y="441"/>
                    </a:lnTo>
                    <a:lnTo>
                      <a:pt x="108" y="436"/>
                    </a:lnTo>
                    <a:lnTo>
                      <a:pt x="114" y="422"/>
                    </a:lnTo>
                    <a:lnTo>
                      <a:pt x="119" y="397"/>
                    </a:lnTo>
                    <a:lnTo>
                      <a:pt x="123" y="357"/>
                    </a:lnTo>
                    <a:lnTo>
                      <a:pt x="124" y="356"/>
                    </a:lnTo>
                    <a:lnTo>
                      <a:pt x="126" y="353"/>
                    </a:lnTo>
                    <a:lnTo>
                      <a:pt x="131" y="351"/>
                    </a:lnTo>
                    <a:lnTo>
                      <a:pt x="136" y="346"/>
                    </a:lnTo>
                    <a:lnTo>
                      <a:pt x="141" y="343"/>
                    </a:lnTo>
                    <a:lnTo>
                      <a:pt x="147" y="339"/>
                    </a:lnTo>
                    <a:lnTo>
                      <a:pt x="153" y="336"/>
                    </a:lnTo>
                    <a:lnTo>
                      <a:pt x="157" y="334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37">
                <a:extLst>
                  <a:ext uri="{FF2B5EF4-FFF2-40B4-BE49-F238E27FC236}">
                    <a16:creationId xmlns:a16="http://schemas.microsoft.com/office/drawing/2014/main" id="{3246A808-B943-408E-89D7-927E70575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055"/>
                <a:ext cx="109" cy="222"/>
              </a:xfrm>
              <a:custGeom>
                <a:avLst/>
                <a:gdLst>
                  <a:gd name="T0" fmla="*/ 63 w 91"/>
                  <a:gd name="T1" fmla="*/ 1 h 192"/>
                  <a:gd name="T2" fmla="*/ 60 w 91"/>
                  <a:gd name="T3" fmla="*/ 0 h 192"/>
                  <a:gd name="T4" fmla="*/ 51 w 91"/>
                  <a:gd name="T5" fmla="*/ 0 h 192"/>
                  <a:gd name="T6" fmla="*/ 39 w 91"/>
                  <a:gd name="T7" fmla="*/ 0 h 192"/>
                  <a:gd name="T8" fmla="*/ 26 w 91"/>
                  <a:gd name="T9" fmla="*/ 4 h 192"/>
                  <a:gd name="T10" fmla="*/ 13 w 91"/>
                  <a:gd name="T11" fmla="*/ 12 h 192"/>
                  <a:gd name="T12" fmla="*/ 4 w 91"/>
                  <a:gd name="T13" fmla="*/ 27 h 192"/>
                  <a:gd name="T14" fmla="*/ 0 w 91"/>
                  <a:gd name="T15" fmla="*/ 49 h 192"/>
                  <a:gd name="T16" fmla="*/ 1 w 91"/>
                  <a:gd name="T17" fmla="*/ 81 h 192"/>
                  <a:gd name="T18" fmla="*/ 2 w 91"/>
                  <a:gd name="T19" fmla="*/ 84 h 192"/>
                  <a:gd name="T20" fmla="*/ 4 w 91"/>
                  <a:gd name="T21" fmla="*/ 89 h 192"/>
                  <a:gd name="T22" fmla="*/ 10 w 91"/>
                  <a:gd name="T23" fmla="*/ 97 h 192"/>
                  <a:gd name="T24" fmla="*/ 16 w 91"/>
                  <a:gd name="T25" fmla="*/ 106 h 192"/>
                  <a:gd name="T26" fmla="*/ 24 w 91"/>
                  <a:gd name="T27" fmla="*/ 115 h 192"/>
                  <a:gd name="T28" fmla="*/ 34 w 91"/>
                  <a:gd name="T29" fmla="*/ 123 h 192"/>
                  <a:gd name="T30" fmla="*/ 45 w 91"/>
                  <a:gd name="T31" fmla="*/ 129 h 192"/>
                  <a:gd name="T32" fmla="*/ 57 w 91"/>
                  <a:gd name="T33" fmla="*/ 131 h 192"/>
                  <a:gd name="T34" fmla="*/ 58 w 91"/>
                  <a:gd name="T35" fmla="*/ 154 h 192"/>
                  <a:gd name="T36" fmla="*/ 64 w 91"/>
                  <a:gd name="T37" fmla="*/ 191 h 192"/>
                  <a:gd name="T38" fmla="*/ 75 w 91"/>
                  <a:gd name="T39" fmla="*/ 192 h 192"/>
                  <a:gd name="T40" fmla="*/ 89 w 91"/>
                  <a:gd name="T41" fmla="*/ 109 h 192"/>
                  <a:gd name="T42" fmla="*/ 89 w 91"/>
                  <a:gd name="T43" fmla="*/ 106 h 192"/>
                  <a:gd name="T44" fmla="*/ 91 w 91"/>
                  <a:gd name="T45" fmla="*/ 97 h 192"/>
                  <a:gd name="T46" fmla="*/ 91 w 91"/>
                  <a:gd name="T47" fmla="*/ 85 h 192"/>
                  <a:gd name="T48" fmla="*/ 89 w 91"/>
                  <a:gd name="T49" fmla="*/ 70 h 192"/>
                  <a:gd name="T50" fmla="*/ 86 w 91"/>
                  <a:gd name="T51" fmla="*/ 53 h 192"/>
                  <a:gd name="T52" fmla="*/ 81 w 91"/>
                  <a:gd name="T53" fmla="*/ 34 h 192"/>
                  <a:gd name="T54" fmla="*/ 75 w 91"/>
                  <a:gd name="T55" fmla="*/ 17 h 192"/>
                  <a:gd name="T56" fmla="*/ 63 w 91"/>
                  <a:gd name="T57" fmla="*/ 1 h 19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1"/>
                  <a:gd name="T88" fmla="*/ 0 h 192"/>
                  <a:gd name="T89" fmla="*/ 91 w 91"/>
                  <a:gd name="T90" fmla="*/ 192 h 19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1" h="192">
                    <a:moveTo>
                      <a:pt x="63" y="1"/>
                    </a:moveTo>
                    <a:lnTo>
                      <a:pt x="60" y="0"/>
                    </a:lnTo>
                    <a:lnTo>
                      <a:pt x="51" y="0"/>
                    </a:lnTo>
                    <a:lnTo>
                      <a:pt x="39" y="0"/>
                    </a:lnTo>
                    <a:lnTo>
                      <a:pt x="26" y="4"/>
                    </a:lnTo>
                    <a:lnTo>
                      <a:pt x="13" y="12"/>
                    </a:lnTo>
                    <a:lnTo>
                      <a:pt x="4" y="27"/>
                    </a:lnTo>
                    <a:lnTo>
                      <a:pt x="0" y="49"/>
                    </a:lnTo>
                    <a:lnTo>
                      <a:pt x="1" y="81"/>
                    </a:lnTo>
                    <a:lnTo>
                      <a:pt x="2" y="84"/>
                    </a:lnTo>
                    <a:lnTo>
                      <a:pt x="4" y="89"/>
                    </a:lnTo>
                    <a:lnTo>
                      <a:pt x="10" y="97"/>
                    </a:lnTo>
                    <a:lnTo>
                      <a:pt x="16" y="106"/>
                    </a:lnTo>
                    <a:lnTo>
                      <a:pt x="24" y="115"/>
                    </a:lnTo>
                    <a:lnTo>
                      <a:pt x="34" y="123"/>
                    </a:lnTo>
                    <a:lnTo>
                      <a:pt x="45" y="129"/>
                    </a:lnTo>
                    <a:lnTo>
                      <a:pt x="57" y="131"/>
                    </a:lnTo>
                    <a:lnTo>
                      <a:pt x="58" y="154"/>
                    </a:lnTo>
                    <a:lnTo>
                      <a:pt x="64" y="191"/>
                    </a:lnTo>
                    <a:lnTo>
                      <a:pt x="75" y="192"/>
                    </a:lnTo>
                    <a:lnTo>
                      <a:pt x="89" y="109"/>
                    </a:lnTo>
                    <a:lnTo>
                      <a:pt x="89" y="106"/>
                    </a:lnTo>
                    <a:lnTo>
                      <a:pt x="91" y="97"/>
                    </a:lnTo>
                    <a:lnTo>
                      <a:pt x="91" y="85"/>
                    </a:lnTo>
                    <a:lnTo>
                      <a:pt x="89" y="70"/>
                    </a:lnTo>
                    <a:lnTo>
                      <a:pt x="86" y="53"/>
                    </a:lnTo>
                    <a:lnTo>
                      <a:pt x="81" y="34"/>
                    </a:lnTo>
                    <a:lnTo>
                      <a:pt x="75" y="17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38">
                <a:extLst>
                  <a:ext uri="{FF2B5EF4-FFF2-40B4-BE49-F238E27FC236}">
                    <a16:creationId xmlns:a16="http://schemas.microsoft.com/office/drawing/2014/main" id="{48F4CF44-9F5C-47DD-AA7F-8D01D800C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039"/>
                <a:ext cx="29" cy="67"/>
              </a:xfrm>
              <a:custGeom>
                <a:avLst/>
                <a:gdLst>
                  <a:gd name="T0" fmla="*/ 20 w 24"/>
                  <a:gd name="T1" fmla="*/ 0 h 57"/>
                  <a:gd name="T2" fmla="*/ 17 w 24"/>
                  <a:gd name="T3" fmla="*/ 1 h 57"/>
                  <a:gd name="T4" fmla="*/ 9 w 24"/>
                  <a:gd name="T5" fmla="*/ 4 h 57"/>
                  <a:gd name="T6" fmla="*/ 2 w 24"/>
                  <a:gd name="T7" fmla="*/ 12 h 57"/>
                  <a:gd name="T8" fmla="*/ 1 w 24"/>
                  <a:gd name="T9" fmla="*/ 26 h 57"/>
                  <a:gd name="T10" fmla="*/ 1 w 24"/>
                  <a:gd name="T11" fmla="*/ 40 h 57"/>
                  <a:gd name="T12" fmla="*/ 0 w 24"/>
                  <a:gd name="T13" fmla="*/ 47 h 57"/>
                  <a:gd name="T14" fmla="*/ 1 w 24"/>
                  <a:gd name="T15" fmla="*/ 53 h 57"/>
                  <a:gd name="T16" fmla="*/ 12 w 24"/>
                  <a:gd name="T17" fmla="*/ 57 h 57"/>
                  <a:gd name="T18" fmla="*/ 23 w 24"/>
                  <a:gd name="T19" fmla="*/ 56 h 57"/>
                  <a:gd name="T20" fmla="*/ 24 w 24"/>
                  <a:gd name="T21" fmla="*/ 44 h 57"/>
                  <a:gd name="T22" fmla="*/ 20 w 24"/>
                  <a:gd name="T23" fmla="*/ 23 h 57"/>
                  <a:gd name="T24" fmla="*/ 20 w 24"/>
                  <a:gd name="T25" fmla="*/ 0 h 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57"/>
                  <a:gd name="T41" fmla="*/ 24 w 24"/>
                  <a:gd name="T42" fmla="*/ 57 h 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57">
                    <a:moveTo>
                      <a:pt x="20" y="0"/>
                    </a:moveTo>
                    <a:lnTo>
                      <a:pt x="17" y="1"/>
                    </a:lnTo>
                    <a:lnTo>
                      <a:pt x="9" y="4"/>
                    </a:lnTo>
                    <a:lnTo>
                      <a:pt x="2" y="12"/>
                    </a:lnTo>
                    <a:lnTo>
                      <a:pt x="1" y="26"/>
                    </a:lnTo>
                    <a:lnTo>
                      <a:pt x="1" y="40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12" y="57"/>
                    </a:lnTo>
                    <a:lnTo>
                      <a:pt x="23" y="56"/>
                    </a:lnTo>
                    <a:lnTo>
                      <a:pt x="24" y="44"/>
                    </a:lnTo>
                    <a:lnTo>
                      <a:pt x="20" y="23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39">
                <a:extLst>
                  <a:ext uri="{FF2B5EF4-FFF2-40B4-BE49-F238E27FC236}">
                    <a16:creationId xmlns:a16="http://schemas.microsoft.com/office/drawing/2014/main" id="{EFF310B8-B444-4830-B169-3DE2993EE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2216"/>
                <a:ext cx="54" cy="67"/>
              </a:xfrm>
              <a:custGeom>
                <a:avLst/>
                <a:gdLst>
                  <a:gd name="T0" fmla="*/ 2 w 46"/>
                  <a:gd name="T1" fmla="*/ 0 h 58"/>
                  <a:gd name="T2" fmla="*/ 4 w 46"/>
                  <a:gd name="T3" fmla="*/ 1 h 58"/>
                  <a:gd name="T4" fmla="*/ 12 w 46"/>
                  <a:gd name="T5" fmla="*/ 5 h 58"/>
                  <a:gd name="T6" fmla="*/ 21 w 46"/>
                  <a:gd name="T7" fmla="*/ 10 h 58"/>
                  <a:gd name="T8" fmla="*/ 32 w 46"/>
                  <a:gd name="T9" fmla="*/ 17 h 58"/>
                  <a:gd name="T10" fmla="*/ 40 w 46"/>
                  <a:gd name="T11" fmla="*/ 25 h 58"/>
                  <a:gd name="T12" fmla="*/ 46 w 46"/>
                  <a:gd name="T13" fmla="*/ 35 h 58"/>
                  <a:gd name="T14" fmla="*/ 46 w 46"/>
                  <a:gd name="T15" fmla="*/ 43 h 58"/>
                  <a:gd name="T16" fmla="*/ 40 w 46"/>
                  <a:gd name="T17" fmla="*/ 51 h 58"/>
                  <a:gd name="T18" fmla="*/ 27 w 46"/>
                  <a:gd name="T19" fmla="*/ 58 h 58"/>
                  <a:gd name="T20" fmla="*/ 18 w 46"/>
                  <a:gd name="T21" fmla="*/ 58 h 58"/>
                  <a:gd name="T22" fmla="*/ 10 w 46"/>
                  <a:gd name="T23" fmla="*/ 53 h 58"/>
                  <a:gd name="T24" fmla="*/ 4 w 46"/>
                  <a:gd name="T25" fmla="*/ 44 h 58"/>
                  <a:gd name="T26" fmla="*/ 1 w 46"/>
                  <a:gd name="T27" fmla="*/ 33 h 58"/>
                  <a:gd name="T28" fmla="*/ 0 w 46"/>
                  <a:gd name="T29" fmla="*/ 22 h 58"/>
                  <a:gd name="T30" fmla="*/ 0 w 46"/>
                  <a:gd name="T31" fmla="*/ 10 h 58"/>
                  <a:gd name="T32" fmla="*/ 2 w 46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8"/>
                  <a:gd name="T53" fmla="*/ 46 w 4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8">
                    <a:moveTo>
                      <a:pt x="2" y="0"/>
                    </a:moveTo>
                    <a:lnTo>
                      <a:pt x="4" y="1"/>
                    </a:lnTo>
                    <a:lnTo>
                      <a:pt x="12" y="5"/>
                    </a:lnTo>
                    <a:lnTo>
                      <a:pt x="21" y="10"/>
                    </a:lnTo>
                    <a:lnTo>
                      <a:pt x="32" y="17"/>
                    </a:lnTo>
                    <a:lnTo>
                      <a:pt x="40" y="25"/>
                    </a:lnTo>
                    <a:lnTo>
                      <a:pt x="46" y="35"/>
                    </a:lnTo>
                    <a:lnTo>
                      <a:pt x="46" y="43"/>
                    </a:lnTo>
                    <a:lnTo>
                      <a:pt x="40" y="51"/>
                    </a:lnTo>
                    <a:lnTo>
                      <a:pt x="27" y="58"/>
                    </a:lnTo>
                    <a:lnTo>
                      <a:pt x="18" y="58"/>
                    </a:lnTo>
                    <a:lnTo>
                      <a:pt x="10" y="53"/>
                    </a:lnTo>
                    <a:lnTo>
                      <a:pt x="4" y="44"/>
                    </a:lnTo>
                    <a:lnTo>
                      <a:pt x="1" y="33"/>
                    </a:lnTo>
                    <a:lnTo>
                      <a:pt x="0" y="22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E342C970-F5D4-4059-B889-0AD365D0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2092"/>
                <a:ext cx="73" cy="61"/>
              </a:xfrm>
              <a:custGeom>
                <a:avLst/>
                <a:gdLst>
                  <a:gd name="T0" fmla="*/ 0 w 62"/>
                  <a:gd name="T1" fmla="*/ 0 h 53"/>
                  <a:gd name="T2" fmla="*/ 0 w 62"/>
                  <a:gd name="T3" fmla="*/ 3 h 53"/>
                  <a:gd name="T4" fmla="*/ 0 w 62"/>
                  <a:gd name="T5" fmla="*/ 11 h 53"/>
                  <a:gd name="T6" fmla="*/ 0 w 62"/>
                  <a:gd name="T7" fmla="*/ 23 h 53"/>
                  <a:gd name="T8" fmla="*/ 2 w 62"/>
                  <a:gd name="T9" fmla="*/ 34 h 53"/>
                  <a:gd name="T10" fmla="*/ 7 w 62"/>
                  <a:gd name="T11" fmla="*/ 45 h 53"/>
                  <a:gd name="T12" fmla="*/ 14 w 62"/>
                  <a:gd name="T13" fmla="*/ 52 h 53"/>
                  <a:gd name="T14" fmla="*/ 25 w 62"/>
                  <a:gd name="T15" fmla="*/ 53 h 53"/>
                  <a:gd name="T16" fmla="*/ 42 w 62"/>
                  <a:gd name="T17" fmla="*/ 46 h 53"/>
                  <a:gd name="T18" fmla="*/ 55 w 62"/>
                  <a:gd name="T19" fmla="*/ 34 h 53"/>
                  <a:gd name="T20" fmla="*/ 62 w 62"/>
                  <a:gd name="T21" fmla="*/ 25 h 53"/>
                  <a:gd name="T22" fmla="*/ 61 w 62"/>
                  <a:gd name="T23" fmla="*/ 17 h 53"/>
                  <a:gd name="T24" fmla="*/ 54 w 62"/>
                  <a:gd name="T25" fmla="*/ 10 h 53"/>
                  <a:gd name="T26" fmla="*/ 43 w 62"/>
                  <a:gd name="T27" fmla="*/ 4 h 53"/>
                  <a:gd name="T28" fmla="*/ 30 w 62"/>
                  <a:gd name="T29" fmla="*/ 1 h 53"/>
                  <a:gd name="T30" fmla="*/ 15 w 62"/>
                  <a:gd name="T31" fmla="*/ 0 h 53"/>
                  <a:gd name="T32" fmla="*/ 0 w 62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53"/>
                  <a:gd name="T53" fmla="*/ 62 w 62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53">
                    <a:moveTo>
                      <a:pt x="0" y="0"/>
                    </a:moveTo>
                    <a:lnTo>
                      <a:pt x="0" y="3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" y="34"/>
                    </a:lnTo>
                    <a:lnTo>
                      <a:pt x="7" y="45"/>
                    </a:lnTo>
                    <a:lnTo>
                      <a:pt x="14" y="52"/>
                    </a:lnTo>
                    <a:lnTo>
                      <a:pt x="25" y="53"/>
                    </a:lnTo>
                    <a:lnTo>
                      <a:pt x="42" y="46"/>
                    </a:lnTo>
                    <a:lnTo>
                      <a:pt x="55" y="34"/>
                    </a:lnTo>
                    <a:lnTo>
                      <a:pt x="62" y="25"/>
                    </a:lnTo>
                    <a:lnTo>
                      <a:pt x="61" y="17"/>
                    </a:lnTo>
                    <a:lnTo>
                      <a:pt x="54" y="10"/>
                    </a:lnTo>
                    <a:lnTo>
                      <a:pt x="43" y="4"/>
                    </a:lnTo>
                    <a:lnTo>
                      <a:pt x="30" y="1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A7BD3E50-CE85-401C-9D4B-0BE054C1F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84"/>
                <a:ext cx="44" cy="27"/>
              </a:xfrm>
              <a:custGeom>
                <a:avLst/>
                <a:gdLst>
                  <a:gd name="T0" fmla="*/ 22 w 36"/>
                  <a:gd name="T1" fmla="*/ 0 h 23"/>
                  <a:gd name="T2" fmla="*/ 6 w 36"/>
                  <a:gd name="T3" fmla="*/ 0 h 23"/>
                  <a:gd name="T4" fmla="*/ 0 w 36"/>
                  <a:gd name="T5" fmla="*/ 5 h 23"/>
                  <a:gd name="T6" fmla="*/ 2 w 36"/>
                  <a:gd name="T7" fmla="*/ 12 h 23"/>
                  <a:gd name="T8" fmla="*/ 10 w 36"/>
                  <a:gd name="T9" fmla="*/ 19 h 23"/>
                  <a:gd name="T10" fmla="*/ 18 w 36"/>
                  <a:gd name="T11" fmla="*/ 23 h 23"/>
                  <a:gd name="T12" fmla="*/ 26 w 36"/>
                  <a:gd name="T13" fmla="*/ 22 h 23"/>
                  <a:gd name="T14" fmla="*/ 31 w 36"/>
                  <a:gd name="T15" fmla="*/ 19 h 23"/>
                  <a:gd name="T16" fmla="*/ 35 w 36"/>
                  <a:gd name="T17" fmla="*/ 16 h 23"/>
                  <a:gd name="T18" fmla="*/ 36 w 36"/>
                  <a:gd name="T19" fmla="*/ 11 h 23"/>
                  <a:gd name="T20" fmla="*/ 35 w 36"/>
                  <a:gd name="T21" fmla="*/ 5 h 23"/>
                  <a:gd name="T22" fmla="*/ 30 w 36"/>
                  <a:gd name="T23" fmla="*/ 2 h 23"/>
                  <a:gd name="T24" fmla="*/ 22 w 36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23"/>
                  <a:gd name="T41" fmla="*/ 36 w 36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23">
                    <a:moveTo>
                      <a:pt x="22" y="0"/>
                    </a:moveTo>
                    <a:lnTo>
                      <a:pt x="6" y="0"/>
                    </a:lnTo>
                    <a:lnTo>
                      <a:pt x="0" y="5"/>
                    </a:lnTo>
                    <a:lnTo>
                      <a:pt x="2" y="12"/>
                    </a:lnTo>
                    <a:lnTo>
                      <a:pt x="10" y="19"/>
                    </a:lnTo>
                    <a:lnTo>
                      <a:pt x="18" y="23"/>
                    </a:lnTo>
                    <a:lnTo>
                      <a:pt x="26" y="22"/>
                    </a:lnTo>
                    <a:lnTo>
                      <a:pt x="31" y="19"/>
                    </a:lnTo>
                    <a:lnTo>
                      <a:pt x="35" y="16"/>
                    </a:lnTo>
                    <a:lnTo>
                      <a:pt x="36" y="11"/>
                    </a:lnTo>
                    <a:lnTo>
                      <a:pt x="35" y="5"/>
                    </a:lnTo>
                    <a:lnTo>
                      <a:pt x="30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42">
                <a:extLst>
                  <a:ext uri="{FF2B5EF4-FFF2-40B4-BE49-F238E27FC236}">
                    <a16:creationId xmlns:a16="http://schemas.microsoft.com/office/drawing/2014/main" id="{D465CD91-9FB4-4C15-A6A2-25F70537A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2811"/>
                <a:ext cx="47" cy="26"/>
              </a:xfrm>
              <a:custGeom>
                <a:avLst/>
                <a:gdLst>
                  <a:gd name="T0" fmla="*/ 0 w 41"/>
                  <a:gd name="T1" fmla="*/ 0 h 23"/>
                  <a:gd name="T2" fmla="*/ 0 w 41"/>
                  <a:gd name="T3" fmla="*/ 3 h 23"/>
                  <a:gd name="T4" fmla="*/ 4 w 41"/>
                  <a:gd name="T5" fmla="*/ 10 h 23"/>
                  <a:gd name="T6" fmla="*/ 12 w 41"/>
                  <a:gd name="T7" fmla="*/ 18 h 23"/>
                  <a:gd name="T8" fmla="*/ 27 w 41"/>
                  <a:gd name="T9" fmla="*/ 23 h 23"/>
                  <a:gd name="T10" fmla="*/ 35 w 41"/>
                  <a:gd name="T11" fmla="*/ 23 h 23"/>
                  <a:gd name="T12" fmla="*/ 39 w 41"/>
                  <a:gd name="T13" fmla="*/ 20 h 23"/>
                  <a:gd name="T14" fmla="*/ 41 w 41"/>
                  <a:gd name="T15" fmla="*/ 16 h 23"/>
                  <a:gd name="T16" fmla="*/ 38 w 41"/>
                  <a:gd name="T17" fmla="*/ 11 h 23"/>
                  <a:gd name="T18" fmla="*/ 32 w 41"/>
                  <a:gd name="T19" fmla="*/ 7 h 23"/>
                  <a:gd name="T20" fmla="*/ 24 w 41"/>
                  <a:gd name="T21" fmla="*/ 2 h 23"/>
                  <a:gd name="T22" fmla="*/ 13 w 41"/>
                  <a:gd name="T23" fmla="*/ 0 h 23"/>
                  <a:gd name="T24" fmla="*/ 0 w 41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23"/>
                  <a:gd name="T41" fmla="*/ 41 w 41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23">
                    <a:moveTo>
                      <a:pt x="0" y="0"/>
                    </a:moveTo>
                    <a:lnTo>
                      <a:pt x="0" y="3"/>
                    </a:lnTo>
                    <a:lnTo>
                      <a:pt x="4" y="10"/>
                    </a:lnTo>
                    <a:lnTo>
                      <a:pt x="12" y="18"/>
                    </a:lnTo>
                    <a:lnTo>
                      <a:pt x="27" y="23"/>
                    </a:lnTo>
                    <a:lnTo>
                      <a:pt x="35" y="23"/>
                    </a:lnTo>
                    <a:lnTo>
                      <a:pt x="39" y="20"/>
                    </a:lnTo>
                    <a:lnTo>
                      <a:pt x="41" y="16"/>
                    </a:lnTo>
                    <a:lnTo>
                      <a:pt x="38" y="11"/>
                    </a:lnTo>
                    <a:lnTo>
                      <a:pt x="32" y="7"/>
                    </a:lnTo>
                    <a:lnTo>
                      <a:pt x="24" y="2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43">
                <a:extLst>
                  <a:ext uri="{FF2B5EF4-FFF2-40B4-BE49-F238E27FC236}">
                    <a16:creationId xmlns:a16="http://schemas.microsoft.com/office/drawing/2014/main" id="{7DB738E0-2CD6-45DC-8EB5-CAA7F52FA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505"/>
                <a:ext cx="42" cy="37"/>
              </a:xfrm>
              <a:custGeom>
                <a:avLst/>
                <a:gdLst>
                  <a:gd name="T0" fmla="*/ 8 w 37"/>
                  <a:gd name="T1" fmla="*/ 0 h 31"/>
                  <a:gd name="T2" fmla="*/ 3 w 37"/>
                  <a:gd name="T3" fmla="*/ 2 h 31"/>
                  <a:gd name="T4" fmla="*/ 0 w 37"/>
                  <a:gd name="T5" fmla="*/ 7 h 31"/>
                  <a:gd name="T6" fmla="*/ 2 w 37"/>
                  <a:gd name="T7" fmla="*/ 13 h 31"/>
                  <a:gd name="T8" fmla="*/ 6 w 37"/>
                  <a:gd name="T9" fmla="*/ 18 h 31"/>
                  <a:gd name="T10" fmla="*/ 12 w 37"/>
                  <a:gd name="T11" fmla="*/ 24 h 31"/>
                  <a:gd name="T12" fmla="*/ 18 w 37"/>
                  <a:gd name="T13" fmla="*/ 29 h 31"/>
                  <a:gd name="T14" fmla="*/ 25 w 37"/>
                  <a:gd name="T15" fmla="*/ 31 h 31"/>
                  <a:gd name="T16" fmla="*/ 31 w 37"/>
                  <a:gd name="T17" fmla="*/ 31 h 31"/>
                  <a:gd name="T18" fmla="*/ 36 w 37"/>
                  <a:gd name="T19" fmla="*/ 29 h 31"/>
                  <a:gd name="T20" fmla="*/ 37 w 37"/>
                  <a:gd name="T21" fmla="*/ 24 h 31"/>
                  <a:gd name="T22" fmla="*/ 36 w 37"/>
                  <a:gd name="T23" fmla="*/ 18 h 31"/>
                  <a:gd name="T24" fmla="*/ 33 w 37"/>
                  <a:gd name="T25" fmla="*/ 13 h 31"/>
                  <a:gd name="T26" fmla="*/ 28 w 37"/>
                  <a:gd name="T27" fmla="*/ 7 h 31"/>
                  <a:gd name="T28" fmla="*/ 22 w 37"/>
                  <a:gd name="T29" fmla="*/ 2 h 31"/>
                  <a:gd name="T30" fmla="*/ 15 w 37"/>
                  <a:gd name="T31" fmla="*/ 0 h 31"/>
                  <a:gd name="T32" fmla="*/ 8 w 37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1"/>
                  <a:gd name="T53" fmla="*/ 37 w 37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1">
                    <a:moveTo>
                      <a:pt x="8" y="0"/>
                    </a:moveTo>
                    <a:lnTo>
                      <a:pt x="3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29"/>
                    </a:lnTo>
                    <a:lnTo>
                      <a:pt x="25" y="31"/>
                    </a:lnTo>
                    <a:lnTo>
                      <a:pt x="31" y="31"/>
                    </a:lnTo>
                    <a:lnTo>
                      <a:pt x="36" y="29"/>
                    </a:lnTo>
                    <a:lnTo>
                      <a:pt x="37" y="24"/>
                    </a:lnTo>
                    <a:lnTo>
                      <a:pt x="36" y="18"/>
                    </a:lnTo>
                    <a:lnTo>
                      <a:pt x="33" y="13"/>
                    </a:lnTo>
                    <a:lnTo>
                      <a:pt x="28" y="7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44">
                <a:extLst>
                  <a:ext uri="{FF2B5EF4-FFF2-40B4-BE49-F238E27FC236}">
                    <a16:creationId xmlns:a16="http://schemas.microsoft.com/office/drawing/2014/main" id="{43FDBF28-4539-4DF4-847A-754435DA4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807"/>
                <a:ext cx="17" cy="19"/>
              </a:xfrm>
              <a:custGeom>
                <a:avLst/>
                <a:gdLst>
                  <a:gd name="T0" fmla="*/ 2 w 15"/>
                  <a:gd name="T1" fmla="*/ 5 h 16"/>
                  <a:gd name="T2" fmla="*/ 0 w 15"/>
                  <a:gd name="T3" fmla="*/ 12 h 16"/>
                  <a:gd name="T4" fmla="*/ 3 w 15"/>
                  <a:gd name="T5" fmla="*/ 15 h 16"/>
                  <a:gd name="T6" fmla="*/ 9 w 15"/>
                  <a:gd name="T7" fmla="*/ 16 h 16"/>
                  <a:gd name="T8" fmla="*/ 14 w 15"/>
                  <a:gd name="T9" fmla="*/ 12 h 16"/>
                  <a:gd name="T10" fmla="*/ 15 w 15"/>
                  <a:gd name="T11" fmla="*/ 6 h 16"/>
                  <a:gd name="T12" fmla="*/ 13 w 15"/>
                  <a:gd name="T13" fmla="*/ 1 h 16"/>
                  <a:gd name="T14" fmla="*/ 8 w 15"/>
                  <a:gd name="T15" fmla="*/ 0 h 16"/>
                  <a:gd name="T16" fmla="*/ 2 w 15"/>
                  <a:gd name="T17" fmla="*/ 5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6"/>
                  <a:gd name="T29" fmla="*/ 15 w 15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6">
                    <a:moveTo>
                      <a:pt x="2" y="5"/>
                    </a:moveTo>
                    <a:lnTo>
                      <a:pt x="0" y="12"/>
                    </a:lnTo>
                    <a:lnTo>
                      <a:pt x="3" y="15"/>
                    </a:lnTo>
                    <a:lnTo>
                      <a:pt x="9" y="16"/>
                    </a:lnTo>
                    <a:lnTo>
                      <a:pt x="14" y="12"/>
                    </a:lnTo>
                    <a:lnTo>
                      <a:pt x="15" y="6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endParaRPr kumimoji="0" lang="en-US" sz="3467" b="1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 Box 37">
              <a:extLst>
                <a:ext uri="{FF2B5EF4-FFF2-40B4-BE49-F238E27FC236}">
                  <a16:creationId xmlns:a16="http://schemas.microsoft.com/office/drawing/2014/main" id="{2C3E317B-BE45-4429-85A0-5FDF21724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536"/>
              <a:ext cx="1052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09728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WORLD</a:t>
              </a: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 bwMode="auto">
          <a:xfrm flipH="1" flipV="1">
            <a:off x="1308736" y="2063116"/>
            <a:ext cx="441960" cy="76200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390" name="TextBox 46"/>
          <p:cNvSpPr txBox="1">
            <a:spLocks noChangeArrowheads="1"/>
          </p:cNvSpPr>
          <p:nvPr/>
        </p:nvSpPr>
        <p:spPr bwMode="auto">
          <a:xfrm>
            <a:off x="2154555" y="307749"/>
            <a:ext cx="7882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God’s Order for Christian Living</a:t>
            </a:r>
          </a:p>
        </p:txBody>
      </p:sp>
      <p:pic>
        <p:nvPicPr>
          <p:cNvPr id="51" name="Picture 10" descr="Image result for cro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481" y="-7542"/>
            <a:ext cx="1882000" cy="280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6734192" y="1929699"/>
            <a:ext cx="220408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Inner-Man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71380C-4B88-4D13-84D0-3EECC7164EC0}"/>
              </a:ext>
            </a:extLst>
          </p:cNvPr>
          <p:cNvSpPr txBox="1"/>
          <p:nvPr/>
        </p:nvSpPr>
        <p:spPr>
          <a:xfrm>
            <a:off x="1958786" y="1928428"/>
            <a:ext cx="238696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Outer-Man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341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5971223" y="4004583"/>
            <a:ext cx="596284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defTabSz="1097280" fontAlgn="base">
              <a:spcAft>
                <a:spcPct val="0"/>
              </a:spcAft>
              <a:tabLst>
                <a:tab pos="620172" algn="l"/>
              </a:tabLst>
              <a:defRPr/>
            </a:pPr>
            <a:r>
              <a:rPr lang="en-US" sz="3000" b="1" dirty="0">
                <a:solidFill>
                  <a:srgbClr val="FFFFCC"/>
                </a:solidFill>
                <a:latin typeface="Arial Narrow" pitchFamily="34" charset="0"/>
              </a:rPr>
              <a:t>Proverbs 3:5-6</a:t>
            </a:r>
          </a:p>
          <a:p>
            <a:pPr marL="0" lvl="2" defTabSz="1097280" fontAlgn="base">
              <a:spcAft>
                <a:spcPct val="0"/>
              </a:spcAft>
              <a:tabLst>
                <a:tab pos="620172" algn="l"/>
              </a:tabLst>
              <a:defRPr/>
            </a:pPr>
            <a:r>
              <a:rPr lang="en-US" sz="3000" b="1" dirty="0">
                <a:solidFill>
                  <a:srgbClr val="FFFFCC"/>
                </a:solidFill>
                <a:latin typeface="Arial Narrow" pitchFamily="34" charset="0"/>
              </a:rPr>
              <a:t>5</a:t>
            </a:r>
            <a:r>
              <a:rPr lang="en-US" sz="30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3000" b="1" u="sng" dirty="0">
                <a:solidFill>
                  <a:srgbClr val="66FFFF"/>
                </a:solidFill>
                <a:latin typeface="Arial Narrow" pitchFamily="34" charset="0"/>
              </a:rPr>
              <a:t>Trust in the Lord with all your heart</a:t>
            </a:r>
            <a:r>
              <a:rPr lang="en-US" sz="3000" dirty="0">
                <a:solidFill>
                  <a:srgbClr val="66FFFF"/>
                </a:solidFill>
                <a:latin typeface="Arial Narrow" pitchFamily="34" charset="0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  <a:t>and </a:t>
            </a:r>
            <a:r>
              <a:rPr lang="en-US" sz="3000" dirty="0">
                <a:solidFill>
                  <a:schemeClr val="bg1"/>
                </a:solidFill>
                <a:latin typeface="Arial Narrow" pitchFamily="34" charset="0"/>
              </a:rPr>
              <a:t>lean not on your own understanding; </a:t>
            </a:r>
            <a: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000" b="1" dirty="0" smtClean="0">
                <a:solidFill>
                  <a:srgbClr val="FFFFCC"/>
                </a:solidFill>
                <a:latin typeface="Arial Narrow" pitchFamily="34" charset="0"/>
              </a:rPr>
              <a:t>6 </a:t>
            </a:r>
            <a:r>
              <a:rPr lang="en-US" sz="3000" b="1" u="sng" dirty="0">
                <a:solidFill>
                  <a:srgbClr val="FFFF00"/>
                </a:solidFill>
                <a:latin typeface="Arial Narrow" pitchFamily="34" charset="0"/>
              </a:rPr>
              <a:t>in all your ways acknowledge him</a:t>
            </a:r>
            <a:r>
              <a:rPr lang="en-US" sz="3000" dirty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 Narrow" pitchFamily="34" charset="0"/>
              </a:rPr>
              <a:t>and </a:t>
            </a:r>
            <a:r>
              <a:rPr lang="en-US" sz="3000" dirty="0">
                <a:solidFill>
                  <a:schemeClr val="bg1"/>
                </a:solidFill>
                <a:latin typeface="Arial Narrow" pitchFamily="34" charset="0"/>
              </a:rPr>
              <a:t>he will make your paths straight.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416" y="560161"/>
            <a:ext cx="1139761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Journey in Brokenness </a:t>
            </a:r>
            <a:r>
              <a:rPr lang="en-US" sz="3200" dirty="0" smtClean="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 Narrow" pitchFamily="34" charset="0"/>
              </a:rPr>
              <a:t>This 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is also the application of</a:t>
            </a:r>
            <a:endParaRPr lang="en-US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/>
          <p:cNvGrpSpPr/>
          <p:nvPr/>
        </p:nvGrpSpPr>
        <p:grpSpPr>
          <a:xfrm>
            <a:off x="1078629" y="2312988"/>
            <a:ext cx="10034742" cy="4355690"/>
            <a:chOff x="1059453" y="1769807"/>
            <a:chExt cx="10034742" cy="4355690"/>
          </a:xfrm>
        </p:grpSpPr>
        <p:sp>
          <p:nvSpPr>
            <p:cNvPr id="154" name="Rectangle 153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5" name="Flowchart: Delay 154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6" name="Flowchart: Delay 155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8AC3617-D58C-4F2B-BC17-9F1B9E4BE20D}"/>
              </a:ext>
            </a:extLst>
          </p:cNvPr>
          <p:cNvSpPr txBox="1"/>
          <p:nvPr/>
        </p:nvSpPr>
        <p:spPr>
          <a:xfrm>
            <a:off x="277204" y="559179"/>
            <a:ext cx="116551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Journey in Brokenness</a:t>
            </a:r>
            <a:endParaRPr lang="en-US" sz="3200" u="sng" dirty="0">
              <a:solidFill>
                <a:srgbClr val="FFFFFF"/>
              </a:solidFill>
              <a:latin typeface="Arial Narrow" pitchFamily="34" charset="0"/>
            </a:endParaRPr>
          </a:p>
          <a:p>
            <a:pPr defTabSz="1097280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This is also the application of the Law of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Spirit of Life</a:t>
            </a:r>
            <a:r>
              <a:rPr lang="en-US" sz="32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over the law of sin and death </a:t>
            </a:r>
            <a:r>
              <a:rPr lang="en-US" sz="2800" b="1" dirty="0">
                <a:solidFill>
                  <a:schemeClr val="bg1"/>
                </a:solidFill>
                <a:latin typeface="Arial Narrow" pitchFamily="34" charset="0"/>
              </a:rPr>
              <a:t>(</a:t>
            </a:r>
            <a:r>
              <a:rPr lang="en-US" sz="2800" b="1" dirty="0">
                <a:solidFill>
                  <a:srgbClr val="FFFFCC"/>
                </a:solidFill>
                <a:latin typeface="Arial Narrow" pitchFamily="34" charset="0"/>
              </a:rPr>
              <a:t>Romans 7 &amp; 8</a:t>
            </a:r>
            <a:r>
              <a:rPr lang="en-US" sz="2800" b="1" dirty="0">
                <a:solidFill>
                  <a:schemeClr val="bg1"/>
                </a:solidFill>
                <a:latin typeface="Arial Narrow" pitchFamily="34" charset="0"/>
              </a:rPr>
              <a:t>)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881966" y="3545577"/>
            <a:ext cx="2868930" cy="2186940"/>
            <a:chOff x="6724984" y="2761610"/>
            <a:chExt cx="2390334" cy="1822844"/>
          </a:xfrm>
        </p:grpSpPr>
        <p:grpSp>
          <p:nvGrpSpPr>
            <p:cNvPr id="202853" name="Group 7"/>
            <p:cNvGrpSpPr>
              <a:grpSpLocks/>
            </p:cNvGrpSpPr>
            <p:nvPr/>
          </p:nvGrpSpPr>
          <p:grpSpPr bwMode="auto">
            <a:xfrm rot="-447138">
              <a:off x="6773359" y="2761610"/>
              <a:ext cx="2341959" cy="1322917"/>
              <a:chOff x="3264" y="2992"/>
              <a:chExt cx="1705" cy="859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64FEE36F-9B8D-4323-948D-9234FEDA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" y="2992"/>
                <a:ext cx="1706" cy="859"/>
              </a:xfrm>
              <a:custGeom>
                <a:avLst/>
                <a:gdLst>
                  <a:gd name="T0" fmla="*/ 71 w 3409"/>
                  <a:gd name="T1" fmla="*/ 345 h 1719"/>
                  <a:gd name="T2" fmla="*/ 90 w 3409"/>
                  <a:gd name="T3" fmla="*/ 254 h 1719"/>
                  <a:gd name="T4" fmla="*/ 328 w 3409"/>
                  <a:gd name="T5" fmla="*/ 190 h 1719"/>
                  <a:gd name="T6" fmla="*/ 476 w 3409"/>
                  <a:gd name="T7" fmla="*/ 183 h 1719"/>
                  <a:gd name="T8" fmla="*/ 634 w 3409"/>
                  <a:gd name="T9" fmla="*/ 374 h 1719"/>
                  <a:gd name="T10" fmla="*/ 885 w 3409"/>
                  <a:gd name="T11" fmla="*/ 539 h 1719"/>
                  <a:gd name="T12" fmla="*/ 1214 w 3409"/>
                  <a:gd name="T13" fmla="*/ 622 h 1719"/>
                  <a:gd name="T14" fmla="*/ 1361 w 3409"/>
                  <a:gd name="T15" fmla="*/ 554 h 1719"/>
                  <a:gd name="T16" fmla="*/ 1436 w 3409"/>
                  <a:gd name="T17" fmla="*/ 506 h 1719"/>
                  <a:gd name="T18" fmla="*/ 1443 w 3409"/>
                  <a:gd name="T19" fmla="*/ 468 h 1719"/>
                  <a:gd name="T20" fmla="*/ 1428 w 3409"/>
                  <a:gd name="T21" fmla="*/ 409 h 1719"/>
                  <a:gd name="T22" fmla="*/ 1433 w 3409"/>
                  <a:gd name="T23" fmla="*/ 402 h 1719"/>
                  <a:gd name="T24" fmla="*/ 1431 w 3409"/>
                  <a:gd name="T25" fmla="*/ 403 h 1719"/>
                  <a:gd name="T26" fmla="*/ 1426 w 3409"/>
                  <a:gd name="T27" fmla="*/ 403 h 1719"/>
                  <a:gd name="T28" fmla="*/ 1428 w 3409"/>
                  <a:gd name="T29" fmla="*/ 299 h 1719"/>
                  <a:gd name="T30" fmla="*/ 1365 w 3409"/>
                  <a:gd name="T31" fmla="*/ 213 h 1719"/>
                  <a:gd name="T32" fmla="*/ 1520 w 3409"/>
                  <a:gd name="T33" fmla="*/ 143 h 1719"/>
                  <a:gd name="T34" fmla="*/ 1818 w 3409"/>
                  <a:gd name="T35" fmla="*/ 148 h 1719"/>
                  <a:gd name="T36" fmla="*/ 1907 w 3409"/>
                  <a:gd name="T37" fmla="*/ 339 h 1719"/>
                  <a:gd name="T38" fmla="*/ 2043 w 3409"/>
                  <a:gd name="T39" fmla="*/ 256 h 1719"/>
                  <a:gd name="T40" fmla="*/ 2004 w 3409"/>
                  <a:gd name="T41" fmla="*/ 123 h 1719"/>
                  <a:gd name="T42" fmla="*/ 2099 w 3409"/>
                  <a:gd name="T43" fmla="*/ 156 h 1719"/>
                  <a:gd name="T44" fmla="*/ 2101 w 3409"/>
                  <a:gd name="T45" fmla="*/ 87 h 1719"/>
                  <a:gd name="T46" fmla="*/ 2150 w 3409"/>
                  <a:gd name="T47" fmla="*/ 0 h 1719"/>
                  <a:gd name="T48" fmla="*/ 2199 w 3409"/>
                  <a:gd name="T49" fmla="*/ 67 h 1719"/>
                  <a:gd name="T50" fmla="*/ 2257 w 3409"/>
                  <a:gd name="T51" fmla="*/ 4 h 1719"/>
                  <a:gd name="T52" fmla="*/ 2320 w 3409"/>
                  <a:gd name="T53" fmla="*/ 24 h 1719"/>
                  <a:gd name="T54" fmla="*/ 2320 w 3409"/>
                  <a:gd name="T55" fmla="*/ 133 h 1719"/>
                  <a:gd name="T56" fmla="*/ 2375 w 3409"/>
                  <a:gd name="T57" fmla="*/ 109 h 1719"/>
                  <a:gd name="T58" fmla="*/ 2376 w 3409"/>
                  <a:gd name="T59" fmla="*/ 192 h 1719"/>
                  <a:gd name="T60" fmla="*/ 2530 w 3409"/>
                  <a:gd name="T61" fmla="*/ 270 h 1719"/>
                  <a:gd name="T62" fmla="*/ 3018 w 3409"/>
                  <a:gd name="T63" fmla="*/ 439 h 1719"/>
                  <a:gd name="T64" fmla="*/ 3310 w 3409"/>
                  <a:gd name="T65" fmla="*/ 632 h 1719"/>
                  <a:gd name="T66" fmla="*/ 3407 w 3409"/>
                  <a:gd name="T67" fmla="*/ 790 h 1719"/>
                  <a:gd name="T68" fmla="*/ 3249 w 3409"/>
                  <a:gd name="T69" fmla="*/ 966 h 1719"/>
                  <a:gd name="T70" fmla="*/ 2789 w 3409"/>
                  <a:gd name="T71" fmla="*/ 1138 h 1719"/>
                  <a:gd name="T72" fmla="*/ 3275 w 3409"/>
                  <a:gd name="T73" fmla="*/ 1376 h 1719"/>
                  <a:gd name="T74" fmla="*/ 3320 w 3409"/>
                  <a:gd name="T75" fmla="*/ 1459 h 1719"/>
                  <a:gd name="T76" fmla="*/ 3045 w 3409"/>
                  <a:gd name="T77" fmla="*/ 1584 h 1719"/>
                  <a:gd name="T78" fmla="*/ 2886 w 3409"/>
                  <a:gd name="T79" fmla="*/ 1617 h 1719"/>
                  <a:gd name="T80" fmla="*/ 2747 w 3409"/>
                  <a:gd name="T81" fmla="*/ 1574 h 1719"/>
                  <a:gd name="T82" fmla="*/ 2524 w 3409"/>
                  <a:gd name="T83" fmla="*/ 1652 h 1719"/>
                  <a:gd name="T84" fmla="*/ 2083 w 3409"/>
                  <a:gd name="T85" fmla="*/ 1716 h 1719"/>
                  <a:gd name="T86" fmla="*/ 2050 w 3409"/>
                  <a:gd name="T87" fmla="*/ 1550 h 1719"/>
                  <a:gd name="T88" fmla="*/ 2215 w 3409"/>
                  <a:gd name="T89" fmla="*/ 1468 h 1719"/>
                  <a:gd name="T90" fmla="*/ 1982 w 3409"/>
                  <a:gd name="T91" fmla="*/ 1522 h 1719"/>
                  <a:gd name="T92" fmla="*/ 1771 w 3409"/>
                  <a:gd name="T93" fmla="*/ 1549 h 1719"/>
                  <a:gd name="T94" fmla="*/ 1713 w 3409"/>
                  <a:gd name="T95" fmla="*/ 1513 h 1719"/>
                  <a:gd name="T96" fmla="*/ 1706 w 3409"/>
                  <a:gd name="T97" fmla="*/ 1404 h 1719"/>
                  <a:gd name="T98" fmla="*/ 1799 w 3409"/>
                  <a:gd name="T99" fmla="*/ 1361 h 1719"/>
                  <a:gd name="T100" fmla="*/ 1873 w 3409"/>
                  <a:gd name="T101" fmla="*/ 1333 h 1719"/>
                  <a:gd name="T102" fmla="*/ 1764 w 3409"/>
                  <a:gd name="T103" fmla="*/ 1272 h 1719"/>
                  <a:gd name="T104" fmla="*/ 1608 w 3409"/>
                  <a:gd name="T105" fmla="*/ 1284 h 1719"/>
                  <a:gd name="T106" fmla="*/ 595 w 3409"/>
                  <a:gd name="T107" fmla="*/ 1174 h 1719"/>
                  <a:gd name="T108" fmla="*/ 507 w 3409"/>
                  <a:gd name="T109" fmla="*/ 1102 h 1719"/>
                  <a:gd name="T110" fmla="*/ 436 w 3409"/>
                  <a:gd name="T111" fmla="*/ 941 h 1719"/>
                  <a:gd name="T112" fmla="*/ 311 w 3409"/>
                  <a:gd name="T113" fmla="*/ 732 h 1719"/>
                  <a:gd name="T114" fmla="*/ 237 w 3409"/>
                  <a:gd name="T115" fmla="*/ 645 h 1719"/>
                  <a:gd name="T116" fmla="*/ 8 w 3409"/>
                  <a:gd name="T117" fmla="*/ 502 h 171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9"/>
                  <a:gd name="T178" fmla="*/ 0 h 1719"/>
                  <a:gd name="T179" fmla="*/ 3409 w 3409"/>
                  <a:gd name="T180" fmla="*/ 1719 h 171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9" h="1719">
                    <a:moveTo>
                      <a:pt x="85" y="436"/>
                    </a:moveTo>
                    <a:lnTo>
                      <a:pt x="89" y="435"/>
                    </a:lnTo>
                    <a:lnTo>
                      <a:pt x="93" y="435"/>
                    </a:lnTo>
                    <a:lnTo>
                      <a:pt x="98" y="434"/>
                    </a:lnTo>
                    <a:lnTo>
                      <a:pt x="103" y="433"/>
                    </a:lnTo>
                    <a:lnTo>
                      <a:pt x="108" y="432"/>
                    </a:lnTo>
                    <a:lnTo>
                      <a:pt x="112" y="430"/>
                    </a:lnTo>
                    <a:lnTo>
                      <a:pt x="116" y="428"/>
                    </a:lnTo>
                    <a:lnTo>
                      <a:pt x="121" y="426"/>
                    </a:lnTo>
                    <a:lnTo>
                      <a:pt x="112" y="409"/>
                    </a:lnTo>
                    <a:lnTo>
                      <a:pt x="102" y="393"/>
                    </a:lnTo>
                    <a:lnTo>
                      <a:pt x="91" y="377"/>
                    </a:lnTo>
                    <a:lnTo>
                      <a:pt x="82" y="360"/>
                    </a:lnTo>
                    <a:lnTo>
                      <a:pt x="71" y="345"/>
                    </a:lnTo>
                    <a:lnTo>
                      <a:pt x="61" y="329"/>
                    </a:lnTo>
                    <a:lnTo>
                      <a:pt x="51" y="312"/>
                    </a:lnTo>
                    <a:lnTo>
                      <a:pt x="43" y="296"/>
                    </a:lnTo>
                    <a:lnTo>
                      <a:pt x="42" y="292"/>
                    </a:lnTo>
                    <a:lnTo>
                      <a:pt x="42" y="289"/>
                    </a:lnTo>
                    <a:lnTo>
                      <a:pt x="42" y="285"/>
                    </a:lnTo>
                    <a:lnTo>
                      <a:pt x="43" y="282"/>
                    </a:lnTo>
                    <a:lnTo>
                      <a:pt x="47" y="277"/>
                    </a:lnTo>
                    <a:lnTo>
                      <a:pt x="51" y="272"/>
                    </a:lnTo>
                    <a:lnTo>
                      <a:pt x="57" y="268"/>
                    </a:lnTo>
                    <a:lnTo>
                      <a:pt x="63" y="265"/>
                    </a:lnTo>
                    <a:lnTo>
                      <a:pt x="70" y="261"/>
                    </a:lnTo>
                    <a:lnTo>
                      <a:pt x="75" y="259"/>
                    </a:lnTo>
                    <a:lnTo>
                      <a:pt x="90" y="254"/>
                    </a:lnTo>
                    <a:lnTo>
                      <a:pt x="105" y="248"/>
                    </a:lnTo>
                    <a:lnTo>
                      <a:pt x="121" y="244"/>
                    </a:lnTo>
                    <a:lnTo>
                      <a:pt x="137" y="238"/>
                    </a:lnTo>
                    <a:lnTo>
                      <a:pt x="152" y="234"/>
                    </a:lnTo>
                    <a:lnTo>
                      <a:pt x="168" y="229"/>
                    </a:lnTo>
                    <a:lnTo>
                      <a:pt x="184" y="224"/>
                    </a:lnTo>
                    <a:lnTo>
                      <a:pt x="199" y="219"/>
                    </a:lnTo>
                    <a:lnTo>
                      <a:pt x="217" y="215"/>
                    </a:lnTo>
                    <a:lnTo>
                      <a:pt x="236" y="210"/>
                    </a:lnTo>
                    <a:lnTo>
                      <a:pt x="254" y="206"/>
                    </a:lnTo>
                    <a:lnTo>
                      <a:pt x="273" y="202"/>
                    </a:lnTo>
                    <a:lnTo>
                      <a:pt x="291" y="197"/>
                    </a:lnTo>
                    <a:lnTo>
                      <a:pt x="310" y="193"/>
                    </a:lnTo>
                    <a:lnTo>
                      <a:pt x="328" y="190"/>
                    </a:lnTo>
                    <a:lnTo>
                      <a:pt x="348" y="185"/>
                    </a:lnTo>
                    <a:lnTo>
                      <a:pt x="359" y="184"/>
                    </a:lnTo>
                    <a:lnTo>
                      <a:pt x="371" y="182"/>
                    </a:lnTo>
                    <a:lnTo>
                      <a:pt x="383" y="180"/>
                    </a:lnTo>
                    <a:lnTo>
                      <a:pt x="395" y="179"/>
                    </a:lnTo>
                    <a:lnTo>
                      <a:pt x="405" y="178"/>
                    </a:lnTo>
                    <a:lnTo>
                      <a:pt x="417" y="176"/>
                    </a:lnTo>
                    <a:lnTo>
                      <a:pt x="428" y="178"/>
                    </a:lnTo>
                    <a:lnTo>
                      <a:pt x="439" y="180"/>
                    </a:lnTo>
                    <a:lnTo>
                      <a:pt x="446" y="179"/>
                    </a:lnTo>
                    <a:lnTo>
                      <a:pt x="452" y="178"/>
                    </a:lnTo>
                    <a:lnTo>
                      <a:pt x="459" y="179"/>
                    </a:lnTo>
                    <a:lnTo>
                      <a:pt x="464" y="180"/>
                    </a:lnTo>
                    <a:lnTo>
                      <a:pt x="476" y="183"/>
                    </a:lnTo>
                    <a:lnTo>
                      <a:pt x="487" y="190"/>
                    </a:lnTo>
                    <a:lnTo>
                      <a:pt x="497" y="196"/>
                    </a:lnTo>
                    <a:lnTo>
                      <a:pt x="507" y="204"/>
                    </a:lnTo>
                    <a:lnTo>
                      <a:pt x="516" y="211"/>
                    </a:lnTo>
                    <a:lnTo>
                      <a:pt x="525" y="219"/>
                    </a:lnTo>
                    <a:lnTo>
                      <a:pt x="539" y="233"/>
                    </a:lnTo>
                    <a:lnTo>
                      <a:pt x="552" y="248"/>
                    </a:lnTo>
                    <a:lnTo>
                      <a:pt x="563" y="265"/>
                    </a:lnTo>
                    <a:lnTo>
                      <a:pt x="574" y="282"/>
                    </a:lnTo>
                    <a:lnTo>
                      <a:pt x="584" y="298"/>
                    </a:lnTo>
                    <a:lnTo>
                      <a:pt x="594" y="315"/>
                    </a:lnTo>
                    <a:lnTo>
                      <a:pt x="603" y="331"/>
                    </a:lnTo>
                    <a:lnTo>
                      <a:pt x="614" y="347"/>
                    </a:lnTo>
                    <a:lnTo>
                      <a:pt x="634" y="374"/>
                    </a:lnTo>
                    <a:lnTo>
                      <a:pt x="654" y="403"/>
                    </a:lnTo>
                    <a:lnTo>
                      <a:pt x="675" y="430"/>
                    </a:lnTo>
                    <a:lnTo>
                      <a:pt x="696" y="458"/>
                    </a:lnTo>
                    <a:lnTo>
                      <a:pt x="716" y="485"/>
                    </a:lnTo>
                    <a:lnTo>
                      <a:pt x="738" y="513"/>
                    </a:lnTo>
                    <a:lnTo>
                      <a:pt x="759" y="540"/>
                    </a:lnTo>
                    <a:lnTo>
                      <a:pt x="781" y="567"/>
                    </a:lnTo>
                    <a:lnTo>
                      <a:pt x="798" y="560"/>
                    </a:lnTo>
                    <a:lnTo>
                      <a:pt x="816" y="554"/>
                    </a:lnTo>
                    <a:lnTo>
                      <a:pt x="836" y="547"/>
                    </a:lnTo>
                    <a:lnTo>
                      <a:pt x="856" y="542"/>
                    </a:lnTo>
                    <a:lnTo>
                      <a:pt x="865" y="540"/>
                    </a:lnTo>
                    <a:lnTo>
                      <a:pt x="875" y="539"/>
                    </a:lnTo>
                    <a:lnTo>
                      <a:pt x="885" y="539"/>
                    </a:lnTo>
                    <a:lnTo>
                      <a:pt x="895" y="539"/>
                    </a:lnTo>
                    <a:lnTo>
                      <a:pt x="904" y="540"/>
                    </a:lnTo>
                    <a:lnTo>
                      <a:pt x="914" y="542"/>
                    </a:lnTo>
                    <a:lnTo>
                      <a:pt x="924" y="546"/>
                    </a:lnTo>
                    <a:lnTo>
                      <a:pt x="934" y="551"/>
                    </a:lnTo>
                    <a:lnTo>
                      <a:pt x="966" y="562"/>
                    </a:lnTo>
                    <a:lnTo>
                      <a:pt x="999" y="571"/>
                    </a:lnTo>
                    <a:lnTo>
                      <a:pt x="1032" y="582"/>
                    </a:lnTo>
                    <a:lnTo>
                      <a:pt x="1063" y="593"/>
                    </a:lnTo>
                    <a:lnTo>
                      <a:pt x="1096" y="604"/>
                    </a:lnTo>
                    <a:lnTo>
                      <a:pt x="1128" y="614"/>
                    </a:lnTo>
                    <a:lnTo>
                      <a:pt x="1161" y="622"/>
                    </a:lnTo>
                    <a:lnTo>
                      <a:pt x="1195" y="630"/>
                    </a:lnTo>
                    <a:lnTo>
                      <a:pt x="1214" y="622"/>
                    </a:lnTo>
                    <a:lnTo>
                      <a:pt x="1234" y="615"/>
                    </a:lnTo>
                    <a:lnTo>
                      <a:pt x="1253" y="607"/>
                    </a:lnTo>
                    <a:lnTo>
                      <a:pt x="1274" y="601"/>
                    </a:lnTo>
                    <a:lnTo>
                      <a:pt x="1294" y="593"/>
                    </a:lnTo>
                    <a:lnTo>
                      <a:pt x="1313" y="587"/>
                    </a:lnTo>
                    <a:lnTo>
                      <a:pt x="1334" y="579"/>
                    </a:lnTo>
                    <a:lnTo>
                      <a:pt x="1353" y="572"/>
                    </a:lnTo>
                    <a:lnTo>
                      <a:pt x="1355" y="569"/>
                    </a:lnTo>
                    <a:lnTo>
                      <a:pt x="1356" y="566"/>
                    </a:lnTo>
                    <a:lnTo>
                      <a:pt x="1358" y="564"/>
                    </a:lnTo>
                    <a:lnTo>
                      <a:pt x="1359" y="562"/>
                    </a:lnTo>
                    <a:lnTo>
                      <a:pt x="1359" y="558"/>
                    </a:lnTo>
                    <a:lnTo>
                      <a:pt x="1360" y="556"/>
                    </a:lnTo>
                    <a:lnTo>
                      <a:pt x="1361" y="554"/>
                    </a:lnTo>
                    <a:lnTo>
                      <a:pt x="1361" y="551"/>
                    </a:lnTo>
                    <a:lnTo>
                      <a:pt x="1365" y="544"/>
                    </a:lnTo>
                    <a:lnTo>
                      <a:pt x="1371" y="538"/>
                    </a:lnTo>
                    <a:lnTo>
                      <a:pt x="1375" y="531"/>
                    </a:lnTo>
                    <a:lnTo>
                      <a:pt x="1381" y="525"/>
                    </a:lnTo>
                    <a:lnTo>
                      <a:pt x="1386" y="519"/>
                    </a:lnTo>
                    <a:lnTo>
                      <a:pt x="1393" y="514"/>
                    </a:lnTo>
                    <a:lnTo>
                      <a:pt x="1400" y="510"/>
                    </a:lnTo>
                    <a:lnTo>
                      <a:pt x="1408" y="507"/>
                    </a:lnTo>
                    <a:lnTo>
                      <a:pt x="1412" y="507"/>
                    </a:lnTo>
                    <a:lnTo>
                      <a:pt x="1418" y="506"/>
                    </a:lnTo>
                    <a:lnTo>
                      <a:pt x="1424" y="506"/>
                    </a:lnTo>
                    <a:lnTo>
                      <a:pt x="1431" y="505"/>
                    </a:lnTo>
                    <a:lnTo>
                      <a:pt x="1436" y="506"/>
                    </a:lnTo>
                    <a:lnTo>
                      <a:pt x="1441" y="506"/>
                    </a:lnTo>
                    <a:lnTo>
                      <a:pt x="1447" y="508"/>
                    </a:lnTo>
                    <a:lnTo>
                      <a:pt x="1451" y="510"/>
                    </a:lnTo>
                    <a:lnTo>
                      <a:pt x="1452" y="506"/>
                    </a:lnTo>
                    <a:lnTo>
                      <a:pt x="1455" y="501"/>
                    </a:lnTo>
                    <a:lnTo>
                      <a:pt x="1456" y="495"/>
                    </a:lnTo>
                    <a:lnTo>
                      <a:pt x="1457" y="490"/>
                    </a:lnTo>
                    <a:lnTo>
                      <a:pt x="1457" y="484"/>
                    </a:lnTo>
                    <a:lnTo>
                      <a:pt x="1456" y="480"/>
                    </a:lnTo>
                    <a:lnTo>
                      <a:pt x="1453" y="478"/>
                    </a:lnTo>
                    <a:lnTo>
                      <a:pt x="1451" y="477"/>
                    </a:lnTo>
                    <a:lnTo>
                      <a:pt x="1449" y="476"/>
                    </a:lnTo>
                    <a:lnTo>
                      <a:pt x="1446" y="475"/>
                    </a:lnTo>
                    <a:lnTo>
                      <a:pt x="1443" y="468"/>
                    </a:lnTo>
                    <a:lnTo>
                      <a:pt x="1440" y="459"/>
                    </a:lnTo>
                    <a:lnTo>
                      <a:pt x="1438" y="452"/>
                    </a:lnTo>
                    <a:lnTo>
                      <a:pt x="1436" y="443"/>
                    </a:lnTo>
                    <a:lnTo>
                      <a:pt x="1435" y="434"/>
                    </a:lnTo>
                    <a:lnTo>
                      <a:pt x="1434" y="426"/>
                    </a:lnTo>
                    <a:lnTo>
                      <a:pt x="1434" y="418"/>
                    </a:lnTo>
                    <a:lnTo>
                      <a:pt x="1433" y="410"/>
                    </a:lnTo>
                    <a:lnTo>
                      <a:pt x="1432" y="409"/>
                    </a:lnTo>
                    <a:lnTo>
                      <a:pt x="1431" y="409"/>
                    </a:lnTo>
                    <a:lnTo>
                      <a:pt x="1431" y="410"/>
                    </a:lnTo>
                    <a:lnTo>
                      <a:pt x="1430" y="410"/>
                    </a:lnTo>
                    <a:lnTo>
                      <a:pt x="1428" y="409"/>
                    </a:lnTo>
                    <a:lnTo>
                      <a:pt x="1427" y="409"/>
                    </a:lnTo>
                    <a:lnTo>
                      <a:pt x="1425" y="410"/>
                    </a:lnTo>
                    <a:lnTo>
                      <a:pt x="1426" y="410"/>
                    </a:lnTo>
                    <a:lnTo>
                      <a:pt x="1427" y="409"/>
                    </a:lnTo>
                    <a:lnTo>
                      <a:pt x="1428" y="409"/>
                    </a:lnTo>
                    <a:lnTo>
                      <a:pt x="1430" y="408"/>
                    </a:lnTo>
                    <a:lnTo>
                      <a:pt x="1431" y="407"/>
                    </a:lnTo>
                    <a:lnTo>
                      <a:pt x="1432" y="407"/>
                    </a:lnTo>
                    <a:lnTo>
                      <a:pt x="1434" y="407"/>
                    </a:lnTo>
                    <a:lnTo>
                      <a:pt x="1433" y="406"/>
                    </a:lnTo>
                    <a:lnTo>
                      <a:pt x="1433" y="405"/>
                    </a:lnTo>
                    <a:lnTo>
                      <a:pt x="1433" y="404"/>
                    </a:lnTo>
                    <a:lnTo>
                      <a:pt x="1433" y="402"/>
                    </a:lnTo>
                    <a:lnTo>
                      <a:pt x="1433" y="401"/>
                    </a:lnTo>
                    <a:lnTo>
                      <a:pt x="1433" y="399"/>
                    </a:lnTo>
                    <a:lnTo>
                      <a:pt x="1432" y="398"/>
                    </a:lnTo>
                    <a:lnTo>
                      <a:pt x="1432" y="397"/>
                    </a:lnTo>
                    <a:lnTo>
                      <a:pt x="1431" y="397"/>
                    </a:lnTo>
                    <a:lnTo>
                      <a:pt x="1431" y="398"/>
                    </a:lnTo>
                    <a:lnTo>
                      <a:pt x="1430" y="399"/>
                    </a:lnTo>
                    <a:lnTo>
                      <a:pt x="1430" y="401"/>
                    </a:lnTo>
                    <a:lnTo>
                      <a:pt x="1431" y="402"/>
                    </a:lnTo>
                    <a:lnTo>
                      <a:pt x="1431" y="403"/>
                    </a:lnTo>
                    <a:lnTo>
                      <a:pt x="1431" y="404"/>
                    </a:lnTo>
                    <a:lnTo>
                      <a:pt x="1431" y="403"/>
                    </a:lnTo>
                    <a:lnTo>
                      <a:pt x="1430" y="403"/>
                    </a:lnTo>
                    <a:lnTo>
                      <a:pt x="1430" y="402"/>
                    </a:lnTo>
                    <a:lnTo>
                      <a:pt x="1428" y="402"/>
                    </a:lnTo>
                    <a:lnTo>
                      <a:pt x="1427" y="402"/>
                    </a:lnTo>
                    <a:lnTo>
                      <a:pt x="1426" y="403"/>
                    </a:lnTo>
                    <a:lnTo>
                      <a:pt x="1426" y="398"/>
                    </a:lnTo>
                    <a:lnTo>
                      <a:pt x="1426" y="399"/>
                    </a:lnTo>
                    <a:lnTo>
                      <a:pt x="1427" y="399"/>
                    </a:lnTo>
                    <a:lnTo>
                      <a:pt x="1427" y="401"/>
                    </a:lnTo>
                    <a:lnTo>
                      <a:pt x="1428" y="401"/>
                    </a:lnTo>
                    <a:lnTo>
                      <a:pt x="1428" y="397"/>
                    </a:lnTo>
                    <a:lnTo>
                      <a:pt x="1431" y="398"/>
                    </a:lnTo>
                    <a:lnTo>
                      <a:pt x="1433" y="323"/>
                    </a:lnTo>
                    <a:lnTo>
                      <a:pt x="1431" y="311"/>
                    </a:lnTo>
                    <a:lnTo>
                      <a:pt x="1428" y="299"/>
                    </a:lnTo>
                    <a:lnTo>
                      <a:pt x="1425" y="286"/>
                    </a:lnTo>
                    <a:lnTo>
                      <a:pt x="1421" y="274"/>
                    </a:lnTo>
                    <a:lnTo>
                      <a:pt x="1415" y="264"/>
                    </a:lnTo>
                    <a:lnTo>
                      <a:pt x="1408" y="253"/>
                    </a:lnTo>
                    <a:lnTo>
                      <a:pt x="1399" y="243"/>
                    </a:lnTo>
                    <a:lnTo>
                      <a:pt x="1389" y="234"/>
                    </a:lnTo>
                    <a:lnTo>
                      <a:pt x="1386" y="230"/>
                    </a:lnTo>
                    <a:lnTo>
                      <a:pt x="1383" y="228"/>
                    </a:lnTo>
                    <a:lnTo>
                      <a:pt x="1377" y="225"/>
                    </a:lnTo>
                    <a:lnTo>
                      <a:pt x="1373" y="223"/>
                    </a:lnTo>
                    <a:lnTo>
                      <a:pt x="1369" y="221"/>
                    </a:lnTo>
                    <a:lnTo>
                      <a:pt x="1366" y="218"/>
                    </a:lnTo>
                    <a:lnTo>
                      <a:pt x="1365" y="216"/>
                    </a:lnTo>
                    <a:lnTo>
                      <a:pt x="1365" y="213"/>
                    </a:lnTo>
                    <a:lnTo>
                      <a:pt x="1365" y="211"/>
                    </a:lnTo>
                    <a:lnTo>
                      <a:pt x="1366" y="208"/>
                    </a:lnTo>
                    <a:lnTo>
                      <a:pt x="1371" y="206"/>
                    </a:lnTo>
                    <a:lnTo>
                      <a:pt x="1375" y="204"/>
                    </a:lnTo>
                    <a:lnTo>
                      <a:pt x="1380" y="202"/>
                    </a:lnTo>
                    <a:lnTo>
                      <a:pt x="1383" y="198"/>
                    </a:lnTo>
                    <a:lnTo>
                      <a:pt x="1387" y="195"/>
                    </a:lnTo>
                    <a:lnTo>
                      <a:pt x="1390" y="192"/>
                    </a:lnTo>
                    <a:lnTo>
                      <a:pt x="1395" y="188"/>
                    </a:lnTo>
                    <a:lnTo>
                      <a:pt x="1399" y="186"/>
                    </a:lnTo>
                    <a:lnTo>
                      <a:pt x="1427" y="173"/>
                    </a:lnTo>
                    <a:lnTo>
                      <a:pt x="1458" y="162"/>
                    </a:lnTo>
                    <a:lnTo>
                      <a:pt x="1488" y="151"/>
                    </a:lnTo>
                    <a:lnTo>
                      <a:pt x="1520" y="143"/>
                    </a:lnTo>
                    <a:lnTo>
                      <a:pt x="1551" y="134"/>
                    </a:lnTo>
                    <a:lnTo>
                      <a:pt x="1583" y="126"/>
                    </a:lnTo>
                    <a:lnTo>
                      <a:pt x="1614" y="119"/>
                    </a:lnTo>
                    <a:lnTo>
                      <a:pt x="1645" y="110"/>
                    </a:lnTo>
                    <a:lnTo>
                      <a:pt x="1663" y="109"/>
                    </a:lnTo>
                    <a:lnTo>
                      <a:pt x="1682" y="107"/>
                    </a:lnTo>
                    <a:lnTo>
                      <a:pt x="1699" y="106"/>
                    </a:lnTo>
                    <a:lnTo>
                      <a:pt x="1718" y="105"/>
                    </a:lnTo>
                    <a:lnTo>
                      <a:pt x="1735" y="106"/>
                    </a:lnTo>
                    <a:lnTo>
                      <a:pt x="1753" y="108"/>
                    </a:lnTo>
                    <a:lnTo>
                      <a:pt x="1771" y="112"/>
                    </a:lnTo>
                    <a:lnTo>
                      <a:pt x="1788" y="118"/>
                    </a:lnTo>
                    <a:lnTo>
                      <a:pt x="1803" y="133"/>
                    </a:lnTo>
                    <a:lnTo>
                      <a:pt x="1818" y="148"/>
                    </a:lnTo>
                    <a:lnTo>
                      <a:pt x="1830" y="166"/>
                    </a:lnTo>
                    <a:lnTo>
                      <a:pt x="1842" y="183"/>
                    </a:lnTo>
                    <a:lnTo>
                      <a:pt x="1851" y="202"/>
                    </a:lnTo>
                    <a:lnTo>
                      <a:pt x="1861" y="220"/>
                    </a:lnTo>
                    <a:lnTo>
                      <a:pt x="1870" y="238"/>
                    </a:lnTo>
                    <a:lnTo>
                      <a:pt x="1878" y="257"/>
                    </a:lnTo>
                    <a:lnTo>
                      <a:pt x="1881" y="268"/>
                    </a:lnTo>
                    <a:lnTo>
                      <a:pt x="1884" y="278"/>
                    </a:lnTo>
                    <a:lnTo>
                      <a:pt x="1887" y="289"/>
                    </a:lnTo>
                    <a:lnTo>
                      <a:pt x="1892" y="298"/>
                    </a:lnTo>
                    <a:lnTo>
                      <a:pt x="1895" y="309"/>
                    </a:lnTo>
                    <a:lnTo>
                      <a:pt x="1899" y="319"/>
                    </a:lnTo>
                    <a:lnTo>
                      <a:pt x="1904" y="329"/>
                    </a:lnTo>
                    <a:lnTo>
                      <a:pt x="1907" y="339"/>
                    </a:lnTo>
                    <a:lnTo>
                      <a:pt x="1924" y="333"/>
                    </a:lnTo>
                    <a:lnTo>
                      <a:pt x="1943" y="328"/>
                    </a:lnTo>
                    <a:lnTo>
                      <a:pt x="1961" y="323"/>
                    </a:lnTo>
                    <a:lnTo>
                      <a:pt x="1980" y="318"/>
                    </a:lnTo>
                    <a:lnTo>
                      <a:pt x="1999" y="314"/>
                    </a:lnTo>
                    <a:lnTo>
                      <a:pt x="2018" y="310"/>
                    </a:lnTo>
                    <a:lnTo>
                      <a:pt x="2036" y="307"/>
                    </a:lnTo>
                    <a:lnTo>
                      <a:pt x="2055" y="304"/>
                    </a:lnTo>
                    <a:lnTo>
                      <a:pt x="2048" y="297"/>
                    </a:lnTo>
                    <a:lnTo>
                      <a:pt x="2044" y="290"/>
                    </a:lnTo>
                    <a:lnTo>
                      <a:pt x="2042" y="281"/>
                    </a:lnTo>
                    <a:lnTo>
                      <a:pt x="2042" y="273"/>
                    </a:lnTo>
                    <a:lnTo>
                      <a:pt x="2042" y="265"/>
                    </a:lnTo>
                    <a:lnTo>
                      <a:pt x="2043" y="256"/>
                    </a:lnTo>
                    <a:lnTo>
                      <a:pt x="2044" y="247"/>
                    </a:lnTo>
                    <a:lnTo>
                      <a:pt x="2046" y="238"/>
                    </a:lnTo>
                    <a:lnTo>
                      <a:pt x="2037" y="227"/>
                    </a:lnTo>
                    <a:lnTo>
                      <a:pt x="2029" y="215"/>
                    </a:lnTo>
                    <a:lnTo>
                      <a:pt x="2019" y="203"/>
                    </a:lnTo>
                    <a:lnTo>
                      <a:pt x="2010" y="191"/>
                    </a:lnTo>
                    <a:lnTo>
                      <a:pt x="2002" y="178"/>
                    </a:lnTo>
                    <a:lnTo>
                      <a:pt x="1996" y="163"/>
                    </a:lnTo>
                    <a:lnTo>
                      <a:pt x="1995" y="157"/>
                    </a:lnTo>
                    <a:lnTo>
                      <a:pt x="1994" y="149"/>
                    </a:lnTo>
                    <a:lnTo>
                      <a:pt x="1994" y="142"/>
                    </a:lnTo>
                    <a:lnTo>
                      <a:pt x="1994" y="133"/>
                    </a:lnTo>
                    <a:lnTo>
                      <a:pt x="1999" y="129"/>
                    </a:lnTo>
                    <a:lnTo>
                      <a:pt x="2004" y="123"/>
                    </a:lnTo>
                    <a:lnTo>
                      <a:pt x="2009" y="119"/>
                    </a:lnTo>
                    <a:lnTo>
                      <a:pt x="2014" y="116"/>
                    </a:lnTo>
                    <a:lnTo>
                      <a:pt x="2020" y="112"/>
                    </a:lnTo>
                    <a:lnTo>
                      <a:pt x="2026" y="111"/>
                    </a:lnTo>
                    <a:lnTo>
                      <a:pt x="2033" y="110"/>
                    </a:lnTo>
                    <a:lnTo>
                      <a:pt x="2040" y="109"/>
                    </a:lnTo>
                    <a:lnTo>
                      <a:pt x="2049" y="112"/>
                    </a:lnTo>
                    <a:lnTo>
                      <a:pt x="2057" y="117"/>
                    </a:lnTo>
                    <a:lnTo>
                      <a:pt x="2065" y="122"/>
                    </a:lnTo>
                    <a:lnTo>
                      <a:pt x="2073" y="129"/>
                    </a:lnTo>
                    <a:lnTo>
                      <a:pt x="2080" y="135"/>
                    </a:lnTo>
                    <a:lnTo>
                      <a:pt x="2086" y="143"/>
                    </a:lnTo>
                    <a:lnTo>
                      <a:pt x="2093" y="149"/>
                    </a:lnTo>
                    <a:lnTo>
                      <a:pt x="2099" y="156"/>
                    </a:lnTo>
                    <a:lnTo>
                      <a:pt x="2100" y="160"/>
                    </a:lnTo>
                    <a:lnTo>
                      <a:pt x="2101" y="166"/>
                    </a:lnTo>
                    <a:lnTo>
                      <a:pt x="2105" y="170"/>
                    </a:lnTo>
                    <a:lnTo>
                      <a:pt x="2108" y="174"/>
                    </a:lnTo>
                    <a:lnTo>
                      <a:pt x="2111" y="179"/>
                    </a:lnTo>
                    <a:lnTo>
                      <a:pt x="2115" y="182"/>
                    </a:lnTo>
                    <a:lnTo>
                      <a:pt x="2119" y="186"/>
                    </a:lnTo>
                    <a:lnTo>
                      <a:pt x="2123" y="190"/>
                    </a:lnTo>
                    <a:lnTo>
                      <a:pt x="2122" y="179"/>
                    </a:lnTo>
                    <a:lnTo>
                      <a:pt x="2120" y="166"/>
                    </a:lnTo>
                    <a:lnTo>
                      <a:pt x="2118" y="154"/>
                    </a:lnTo>
                    <a:lnTo>
                      <a:pt x="2114" y="141"/>
                    </a:lnTo>
                    <a:lnTo>
                      <a:pt x="2107" y="113"/>
                    </a:lnTo>
                    <a:lnTo>
                      <a:pt x="2101" y="87"/>
                    </a:lnTo>
                    <a:lnTo>
                      <a:pt x="2099" y="74"/>
                    </a:lnTo>
                    <a:lnTo>
                      <a:pt x="2099" y="62"/>
                    </a:lnTo>
                    <a:lnTo>
                      <a:pt x="2100" y="50"/>
                    </a:lnTo>
                    <a:lnTo>
                      <a:pt x="2104" y="38"/>
                    </a:lnTo>
                    <a:lnTo>
                      <a:pt x="2106" y="34"/>
                    </a:lnTo>
                    <a:lnTo>
                      <a:pt x="2109" y="29"/>
                    </a:lnTo>
                    <a:lnTo>
                      <a:pt x="2112" y="23"/>
                    </a:lnTo>
                    <a:lnTo>
                      <a:pt x="2117" y="19"/>
                    </a:lnTo>
                    <a:lnTo>
                      <a:pt x="2122" y="14"/>
                    </a:lnTo>
                    <a:lnTo>
                      <a:pt x="2127" y="10"/>
                    </a:lnTo>
                    <a:lnTo>
                      <a:pt x="2134" y="7"/>
                    </a:lnTo>
                    <a:lnTo>
                      <a:pt x="2142" y="2"/>
                    </a:lnTo>
                    <a:lnTo>
                      <a:pt x="2146" y="1"/>
                    </a:lnTo>
                    <a:lnTo>
                      <a:pt x="2150" y="0"/>
                    </a:lnTo>
                    <a:lnTo>
                      <a:pt x="2155" y="0"/>
                    </a:lnTo>
                    <a:lnTo>
                      <a:pt x="2159" y="0"/>
                    </a:lnTo>
                    <a:lnTo>
                      <a:pt x="2162" y="1"/>
                    </a:lnTo>
                    <a:lnTo>
                      <a:pt x="2167" y="2"/>
                    </a:lnTo>
                    <a:lnTo>
                      <a:pt x="2171" y="4"/>
                    </a:lnTo>
                    <a:lnTo>
                      <a:pt x="2174" y="6"/>
                    </a:lnTo>
                    <a:lnTo>
                      <a:pt x="2181" y="10"/>
                    </a:lnTo>
                    <a:lnTo>
                      <a:pt x="2186" y="17"/>
                    </a:lnTo>
                    <a:lnTo>
                      <a:pt x="2189" y="24"/>
                    </a:lnTo>
                    <a:lnTo>
                      <a:pt x="2193" y="32"/>
                    </a:lnTo>
                    <a:lnTo>
                      <a:pt x="2195" y="41"/>
                    </a:lnTo>
                    <a:lnTo>
                      <a:pt x="2197" y="49"/>
                    </a:lnTo>
                    <a:lnTo>
                      <a:pt x="2198" y="58"/>
                    </a:lnTo>
                    <a:lnTo>
                      <a:pt x="2199" y="67"/>
                    </a:lnTo>
                    <a:lnTo>
                      <a:pt x="2201" y="58"/>
                    </a:lnTo>
                    <a:lnTo>
                      <a:pt x="2204" y="49"/>
                    </a:lnTo>
                    <a:lnTo>
                      <a:pt x="2207" y="41"/>
                    </a:lnTo>
                    <a:lnTo>
                      <a:pt x="2210" y="33"/>
                    </a:lnTo>
                    <a:lnTo>
                      <a:pt x="2214" y="25"/>
                    </a:lnTo>
                    <a:lnTo>
                      <a:pt x="2221" y="19"/>
                    </a:lnTo>
                    <a:lnTo>
                      <a:pt x="2224" y="17"/>
                    </a:lnTo>
                    <a:lnTo>
                      <a:pt x="2227" y="14"/>
                    </a:lnTo>
                    <a:lnTo>
                      <a:pt x="2232" y="12"/>
                    </a:lnTo>
                    <a:lnTo>
                      <a:pt x="2237" y="11"/>
                    </a:lnTo>
                    <a:lnTo>
                      <a:pt x="2243" y="9"/>
                    </a:lnTo>
                    <a:lnTo>
                      <a:pt x="2247" y="7"/>
                    </a:lnTo>
                    <a:lnTo>
                      <a:pt x="2252" y="5"/>
                    </a:lnTo>
                    <a:lnTo>
                      <a:pt x="2257" y="4"/>
                    </a:lnTo>
                    <a:lnTo>
                      <a:pt x="2262" y="2"/>
                    </a:lnTo>
                    <a:lnTo>
                      <a:pt x="2267" y="2"/>
                    </a:lnTo>
                    <a:lnTo>
                      <a:pt x="2272" y="5"/>
                    </a:lnTo>
                    <a:lnTo>
                      <a:pt x="2276" y="9"/>
                    </a:lnTo>
                    <a:lnTo>
                      <a:pt x="2277" y="13"/>
                    </a:lnTo>
                    <a:lnTo>
                      <a:pt x="2280" y="18"/>
                    </a:lnTo>
                    <a:lnTo>
                      <a:pt x="2282" y="21"/>
                    </a:lnTo>
                    <a:lnTo>
                      <a:pt x="2284" y="22"/>
                    </a:lnTo>
                    <a:lnTo>
                      <a:pt x="2291" y="23"/>
                    </a:lnTo>
                    <a:lnTo>
                      <a:pt x="2297" y="23"/>
                    </a:lnTo>
                    <a:lnTo>
                      <a:pt x="2305" y="22"/>
                    </a:lnTo>
                    <a:lnTo>
                      <a:pt x="2313" y="22"/>
                    </a:lnTo>
                    <a:lnTo>
                      <a:pt x="2317" y="22"/>
                    </a:lnTo>
                    <a:lnTo>
                      <a:pt x="2320" y="24"/>
                    </a:lnTo>
                    <a:lnTo>
                      <a:pt x="2323" y="26"/>
                    </a:lnTo>
                    <a:lnTo>
                      <a:pt x="2326" y="30"/>
                    </a:lnTo>
                    <a:lnTo>
                      <a:pt x="2331" y="35"/>
                    </a:lnTo>
                    <a:lnTo>
                      <a:pt x="2334" y="41"/>
                    </a:lnTo>
                    <a:lnTo>
                      <a:pt x="2336" y="47"/>
                    </a:lnTo>
                    <a:lnTo>
                      <a:pt x="2337" y="54"/>
                    </a:lnTo>
                    <a:lnTo>
                      <a:pt x="2337" y="66"/>
                    </a:lnTo>
                    <a:lnTo>
                      <a:pt x="2335" y="78"/>
                    </a:lnTo>
                    <a:lnTo>
                      <a:pt x="2333" y="91"/>
                    </a:lnTo>
                    <a:lnTo>
                      <a:pt x="2329" y="103"/>
                    </a:lnTo>
                    <a:lnTo>
                      <a:pt x="2325" y="116"/>
                    </a:lnTo>
                    <a:lnTo>
                      <a:pt x="2323" y="128"/>
                    </a:lnTo>
                    <a:lnTo>
                      <a:pt x="2322" y="130"/>
                    </a:lnTo>
                    <a:lnTo>
                      <a:pt x="2320" y="133"/>
                    </a:lnTo>
                    <a:lnTo>
                      <a:pt x="2319" y="135"/>
                    </a:lnTo>
                    <a:lnTo>
                      <a:pt x="2318" y="137"/>
                    </a:lnTo>
                    <a:lnTo>
                      <a:pt x="2317" y="141"/>
                    </a:lnTo>
                    <a:lnTo>
                      <a:pt x="2316" y="143"/>
                    </a:lnTo>
                    <a:lnTo>
                      <a:pt x="2314" y="145"/>
                    </a:lnTo>
                    <a:lnTo>
                      <a:pt x="2313" y="148"/>
                    </a:lnTo>
                    <a:lnTo>
                      <a:pt x="2320" y="141"/>
                    </a:lnTo>
                    <a:lnTo>
                      <a:pt x="2325" y="134"/>
                    </a:lnTo>
                    <a:lnTo>
                      <a:pt x="2332" y="126"/>
                    </a:lnTo>
                    <a:lnTo>
                      <a:pt x="2339" y="121"/>
                    </a:lnTo>
                    <a:lnTo>
                      <a:pt x="2347" y="116"/>
                    </a:lnTo>
                    <a:lnTo>
                      <a:pt x="2356" y="111"/>
                    </a:lnTo>
                    <a:lnTo>
                      <a:pt x="2366" y="109"/>
                    </a:lnTo>
                    <a:lnTo>
                      <a:pt x="2375" y="109"/>
                    </a:lnTo>
                    <a:lnTo>
                      <a:pt x="2379" y="110"/>
                    </a:lnTo>
                    <a:lnTo>
                      <a:pt x="2382" y="112"/>
                    </a:lnTo>
                    <a:lnTo>
                      <a:pt x="2384" y="114"/>
                    </a:lnTo>
                    <a:lnTo>
                      <a:pt x="2386" y="118"/>
                    </a:lnTo>
                    <a:lnTo>
                      <a:pt x="2389" y="124"/>
                    </a:lnTo>
                    <a:lnTo>
                      <a:pt x="2391" y="131"/>
                    </a:lnTo>
                    <a:lnTo>
                      <a:pt x="2392" y="138"/>
                    </a:lnTo>
                    <a:lnTo>
                      <a:pt x="2392" y="146"/>
                    </a:lnTo>
                    <a:lnTo>
                      <a:pt x="2392" y="153"/>
                    </a:lnTo>
                    <a:lnTo>
                      <a:pt x="2392" y="160"/>
                    </a:lnTo>
                    <a:lnTo>
                      <a:pt x="2389" y="169"/>
                    </a:lnTo>
                    <a:lnTo>
                      <a:pt x="2385" y="176"/>
                    </a:lnTo>
                    <a:lnTo>
                      <a:pt x="2382" y="185"/>
                    </a:lnTo>
                    <a:lnTo>
                      <a:pt x="2376" y="192"/>
                    </a:lnTo>
                    <a:lnTo>
                      <a:pt x="2367" y="206"/>
                    </a:lnTo>
                    <a:lnTo>
                      <a:pt x="2355" y="220"/>
                    </a:lnTo>
                    <a:lnTo>
                      <a:pt x="2343" y="233"/>
                    </a:lnTo>
                    <a:lnTo>
                      <a:pt x="2332" y="247"/>
                    </a:lnTo>
                    <a:lnTo>
                      <a:pt x="2326" y="255"/>
                    </a:lnTo>
                    <a:lnTo>
                      <a:pt x="2321" y="262"/>
                    </a:lnTo>
                    <a:lnTo>
                      <a:pt x="2318" y="271"/>
                    </a:lnTo>
                    <a:lnTo>
                      <a:pt x="2313" y="279"/>
                    </a:lnTo>
                    <a:lnTo>
                      <a:pt x="2348" y="274"/>
                    </a:lnTo>
                    <a:lnTo>
                      <a:pt x="2384" y="271"/>
                    </a:lnTo>
                    <a:lnTo>
                      <a:pt x="2420" y="269"/>
                    </a:lnTo>
                    <a:lnTo>
                      <a:pt x="2457" y="268"/>
                    </a:lnTo>
                    <a:lnTo>
                      <a:pt x="2493" y="269"/>
                    </a:lnTo>
                    <a:lnTo>
                      <a:pt x="2530" y="270"/>
                    </a:lnTo>
                    <a:lnTo>
                      <a:pt x="2567" y="273"/>
                    </a:lnTo>
                    <a:lnTo>
                      <a:pt x="2604" y="278"/>
                    </a:lnTo>
                    <a:lnTo>
                      <a:pt x="2641" y="283"/>
                    </a:lnTo>
                    <a:lnTo>
                      <a:pt x="2676" y="290"/>
                    </a:lnTo>
                    <a:lnTo>
                      <a:pt x="2712" y="297"/>
                    </a:lnTo>
                    <a:lnTo>
                      <a:pt x="2748" y="306"/>
                    </a:lnTo>
                    <a:lnTo>
                      <a:pt x="2784" y="316"/>
                    </a:lnTo>
                    <a:lnTo>
                      <a:pt x="2818" y="327"/>
                    </a:lnTo>
                    <a:lnTo>
                      <a:pt x="2853" y="339"/>
                    </a:lnTo>
                    <a:lnTo>
                      <a:pt x="2885" y="352"/>
                    </a:lnTo>
                    <a:lnTo>
                      <a:pt x="2919" y="371"/>
                    </a:lnTo>
                    <a:lnTo>
                      <a:pt x="2953" y="393"/>
                    </a:lnTo>
                    <a:lnTo>
                      <a:pt x="2986" y="415"/>
                    </a:lnTo>
                    <a:lnTo>
                      <a:pt x="3018" y="439"/>
                    </a:lnTo>
                    <a:lnTo>
                      <a:pt x="3033" y="451"/>
                    </a:lnTo>
                    <a:lnTo>
                      <a:pt x="3048" y="464"/>
                    </a:lnTo>
                    <a:lnTo>
                      <a:pt x="3062" y="478"/>
                    </a:lnTo>
                    <a:lnTo>
                      <a:pt x="3076" y="492"/>
                    </a:lnTo>
                    <a:lnTo>
                      <a:pt x="3090" y="506"/>
                    </a:lnTo>
                    <a:lnTo>
                      <a:pt x="3103" y="521"/>
                    </a:lnTo>
                    <a:lnTo>
                      <a:pt x="3115" y="537"/>
                    </a:lnTo>
                    <a:lnTo>
                      <a:pt x="3126" y="553"/>
                    </a:lnTo>
                    <a:lnTo>
                      <a:pt x="3144" y="572"/>
                    </a:lnTo>
                    <a:lnTo>
                      <a:pt x="3231" y="592"/>
                    </a:lnTo>
                    <a:lnTo>
                      <a:pt x="3250" y="602"/>
                    </a:lnTo>
                    <a:lnTo>
                      <a:pt x="3271" y="612"/>
                    </a:lnTo>
                    <a:lnTo>
                      <a:pt x="3291" y="621"/>
                    </a:lnTo>
                    <a:lnTo>
                      <a:pt x="3310" y="632"/>
                    </a:lnTo>
                    <a:lnTo>
                      <a:pt x="3329" y="645"/>
                    </a:lnTo>
                    <a:lnTo>
                      <a:pt x="3346" y="658"/>
                    </a:lnTo>
                    <a:lnTo>
                      <a:pt x="3363" y="674"/>
                    </a:lnTo>
                    <a:lnTo>
                      <a:pt x="3380" y="691"/>
                    </a:lnTo>
                    <a:lnTo>
                      <a:pt x="3390" y="705"/>
                    </a:lnTo>
                    <a:lnTo>
                      <a:pt x="3397" y="721"/>
                    </a:lnTo>
                    <a:lnTo>
                      <a:pt x="3400" y="729"/>
                    </a:lnTo>
                    <a:lnTo>
                      <a:pt x="3404" y="738"/>
                    </a:lnTo>
                    <a:lnTo>
                      <a:pt x="3406" y="746"/>
                    </a:lnTo>
                    <a:lnTo>
                      <a:pt x="3407" y="755"/>
                    </a:lnTo>
                    <a:lnTo>
                      <a:pt x="3408" y="764"/>
                    </a:lnTo>
                    <a:lnTo>
                      <a:pt x="3409" y="773"/>
                    </a:lnTo>
                    <a:lnTo>
                      <a:pt x="3408" y="781"/>
                    </a:lnTo>
                    <a:lnTo>
                      <a:pt x="3407" y="790"/>
                    </a:lnTo>
                    <a:lnTo>
                      <a:pt x="3406" y="799"/>
                    </a:lnTo>
                    <a:lnTo>
                      <a:pt x="3403" y="807"/>
                    </a:lnTo>
                    <a:lnTo>
                      <a:pt x="3399" y="816"/>
                    </a:lnTo>
                    <a:lnTo>
                      <a:pt x="3395" y="825"/>
                    </a:lnTo>
                    <a:lnTo>
                      <a:pt x="3385" y="839"/>
                    </a:lnTo>
                    <a:lnTo>
                      <a:pt x="3375" y="853"/>
                    </a:lnTo>
                    <a:lnTo>
                      <a:pt x="3365" y="867"/>
                    </a:lnTo>
                    <a:lnTo>
                      <a:pt x="3354" y="880"/>
                    </a:lnTo>
                    <a:lnTo>
                      <a:pt x="3342" y="892"/>
                    </a:lnTo>
                    <a:lnTo>
                      <a:pt x="3330" y="904"/>
                    </a:lnTo>
                    <a:lnTo>
                      <a:pt x="3318" y="916"/>
                    </a:lnTo>
                    <a:lnTo>
                      <a:pt x="3305" y="927"/>
                    </a:lnTo>
                    <a:lnTo>
                      <a:pt x="3278" y="948"/>
                    </a:lnTo>
                    <a:lnTo>
                      <a:pt x="3249" y="966"/>
                    </a:lnTo>
                    <a:lnTo>
                      <a:pt x="3220" y="984"/>
                    </a:lnTo>
                    <a:lnTo>
                      <a:pt x="3190" y="999"/>
                    </a:lnTo>
                    <a:lnTo>
                      <a:pt x="3159" y="1014"/>
                    </a:lnTo>
                    <a:lnTo>
                      <a:pt x="3128" y="1027"/>
                    </a:lnTo>
                    <a:lnTo>
                      <a:pt x="3095" y="1040"/>
                    </a:lnTo>
                    <a:lnTo>
                      <a:pt x="3062" y="1053"/>
                    </a:lnTo>
                    <a:lnTo>
                      <a:pt x="2998" y="1077"/>
                    </a:lnTo>
                    <a:lnTo>
                      <a:pt x="2935" y="1101"/>
                    </a:lnTo>
                    <a:lnTo>
                      <a:pt x="2912" y="1109"/>
                    </a:lnTo>
                    <a:lnTo>
                      <a:pt x="2888" y="1116"/>
                    </a:lnTo>
                    <a:lnTo>
                      <a:pt x="2863" y="1122"/>
                    </a:lnTo>
                    <a:lnTo>
                      <a:pt x="2838" y="1127"/>
                    </a:lnTo>
                    <a:lnTo>
                      <a:pt x="2813" y="1133"/>
                    </a:lnTo>
                    <a:lnTo>
                      <a:pt x="2789" y="1138"/>
                    </a:lnTo>
                    <a:lnTo>
                      <a:pt x="2764" y="1146"/>
                    </a:lnTo>
                    <a:lnTo>
                      <a:pt x="2741" y="1153"/>
                    </a:lnTo>
                    <a:lnTo>
                      <a:pt x="2803" y="1178"/>
                    </a:lnTo>
                    <a:lnTo>
                      <a:pt x="2864" y="1202"/>
                    </a:lnTo>
                    <a:lnTo>
                      <a:pt x="2926" y="1225"/>
                    </a:lnTo>
                    <a:lnTo>
                      <a:pt x="2988" y="1249"/>
                    </a:lnTo>
                    <a:lnTo>
                      <a:pt x="3050" y="1273"/>
                    </a:lnTo>
                    <a:lnTo>
                      <a:pt x="3111" y="1298"/>
                    </a:lnTo>
                    <a:lnTo>
                      <a:pt x="3172" y="1324"/>
                    </a:lnTo>
                    <a:lnTo>
                      <a:pt x="3232" y="1352"/>
                    </a:lnTo>
                    <a:lnTo>
                      <a:pt x="3243" y="1359"/>
                    </a:lnTo>
                    <a:lnTo>
                      <a:pt x="3254" y="1364"/>
                    </a:lnTo>
                    <a:lnTo>
                      <a:pt x="3265" y="1371"/>
                    </a:lnTo>
                    <a:lnTo>
                      <a:pt x="3275" y="1376"/>
                    </a:lnTo>
                    <a:lnTo>
                      <a:pt x="3286" y="1383"/>
                    </a:lnTo>
                    <a:lnTo>
                      <a:pt x="3296" y="1389"/>
                    </a:lnTo>
                    <a:lnTo>
                      <a:pt x="3306" y="1397"/>
                    </a:lnTo>
                    <a:lnTo>
                      <a:pt x="3316" y="1405"/>
                    </a:lnTo>
                    <a:lnTo>
                      <a:pt x="3319" y="1408"/>
                    </a:lnTo>
                    <a:lnTo>
                      <a:pt x="3321" y="1411"/>
                    </a:lnTo>
                    <a:lnTo>
                      <a:pt x="3322" y="1415"/>
                    </a:lnTo>
                    <a:lnTo>
                      <a:pt x="3323" y="1420"/>
                    </a:lnTo>
                    <a:lnTo>
                      <a:pt x="3324" y="1423"/>
                    </a:lnTo>
                    <a:lnTo>
                      <a:pt x="3325" y="1427"/>
                    </a:lnTo>
                    <a:lnTo>
                      <a:pt x="3327" y="1432"/>
                    </a:lnTo>
                    <a:lnTo>
                      <a:pt x="3328" y="1436"/>
                    </a:lnTo>
                    <a:lnTo>
                      <a:pt x="3324" y="1448"/>
                    </a:lnTo>
                    <a:lnTo>
                      <a:pt x="3320" y="1459"/>
                    </a:lnTo>
                    <a:lnTo>
                      <a:pt x="3315" y="1469"/>
                    </a:lnTo>
                    <a:lnTo>
                      <a:pt x="3308" y="1478"/>
                    </a:lnTo>
                    <a:lnTo>
                      <a:pt x="3302" y="1485"/>
                    </a:lnTo>
                    <a:lnTo>
                      <a:pt x="3293" y="1492"/>
                    </a:lnTo>
                    <a:lnTo>
                      <a:pt x="3284" y="1497"/>
                    </a:lnTo>
                    <a:lnTo>
                      <a:pt x="3274" y="1503"/>
                    </a:lnTo>
                    <a:lnTo>
                      <a:pt x="3254" y="1511"/>
                    </a:lnTo>
                    <a:lnTo>
                      <a:pt x="3232" y="1519"/>
                    </a:lnTo>
                    <a:lnTo>
                      <a:pt x="3211" y="1526"/>
                    </a:lnTo>
                    <a:lnTo>
                      <a:pt x="3191" y="1535"/>
                    </a:lnTo>
                    <a:lnTo>
                      <a:pt x="3153" y="1547"/>
                    </a:lnTo>
                    <a:lnTo>
                      <a:pt x="3117" y="1560"/>
                    </a:lnTo>
                    <a:lnTo>
                      <a:pt x="3081" y="1572"/>
                    </a:lnTo>
                    <a:lnTo>
                      <a:pt x="3045" y="1584"/>
                    </a:lnTo>
                    <a:lnTo>
                      <a:pt x="3010" y="1595"/>
                    </a:lnTo>
                    <a:lnTo>
                      <a:pt x="2974" y="1604"/>
                    </a:lnTo>
                    <a:lnTo>
                      <a:pt x="2956" y="1608"/>
                    </a:lnTo>
                    <a:lnTo>
                      <a:pt x="2938" y="1611"/>
                    </a:lnTo>
                    <a:lnTo>
                      <a:pt x="2920" y="1613"/>
                    </a:lnTo>
                    <a:lnTo>
                      <a:pt x="2900" y="1617"/>
                    </a:lnTo>
                    <a:lnTo>
                      <a:pt x="2898" y="1617"/>
                    </a:lnTo>
                    <a:lnTo>
                      <a:pt x="2897" y="1616"/>
                    </a:lnTo>
                    <a:lnTo>
                      <a:pt x="2895" y="1616"/>
                    </a:lnTo>
                    <a:lnTo>
                      <a:pt x="2893" y="1615"/>
                    </a:lnTo>
                    <a:lnTo>
                      <a:pt x="2892" y="1613"/>
                    </a:lnTo>
                    <a:lnTo>
                      <a:pt x="2889" y="1613"/>
                    </a:lnTo>
                    <a:lnTo>
                      <a:pt x="2888" y="1615"/>
                    </a:lnTo>
                    <a:lnTo>
                      <a:pt x="2886" y="1617"/>
                    </a:lnTo>
                    <a:lnTo>
                      <a:pt x="2874" y="1616"/>
                    </a:lnTo>
                    <a:lnTo>
                      <a:pt x="2864" y="1615"/>
                    </a:lnTo>
                    <a:lnTo>
                      <a:pt x="2854" y="1611"/>
                    </a:lnTo>
                    <a:lnTo>
                      <a:pt x="2844" y="1608"/>
                    </a:lnTo>
                    <a:lnTo>
                      <a:pt x="2834" y="1605"/>
                    </a:lnTo>
                    <a:lnTo>
                      <a:pt x="2824" y="1602"/>
                    </a:lnTo>
                    <a:lnTo>
                      <a:pt x="2813" y="1599"/>
                    </a:lnTo>
                    <a:lnTo>
                      <a:pt x="2803" y="1598"/>
                    </a:lnTo>
                    <a:lnTo>
                      <a:pt x="2795" y="1592"/>
                    </a:lnTo>
                    <a:lnTo>
                      <a:pt x="2786" y="1587"/>
                    </a:lnTo>
                    <a:lnTo>
                      <a:pt x="2776" y="1583"/>
                    </a:lnTo>
                    <a:lnTo>
                      <a:pt x="2767" y="1580"/>
                    </a:lnTo>
                    <a:lnTo>
                      <a:pt x="2757" y="1576"/>
                    </a:lnTo>
                    <a:lnTo>
                      <a:pt x="2747" y="1574"/>
                    </a:lnTo>
                    <a:lnTo>
                      <a:pt x="2737" y="1570"/>
                    </a:lnTo>
                    <a:lnTo>
                      <a:pt x="2728" y="1567"/>
                    </a:lnTo>
                    <a:lnTo>
                      <a:pt x="2724" y="1573"/>
                    </a:lnTo>
                    <a:lnTo>
                      <a:pt x="2709" y="1581"/>
                    </a:lnTo>
                    <a:lnTo>
                      <a:pt x="2693" y="1587"/>
                    </a:lnTo>
                    <a:lnTo>
                      <a:pt x="2676" y="1594"/>
                    </a:lnTo>
                    <a:lnTo>
                      <a:pt x="2660" y="1600"/>
                    </a:lnTo>
                    <a:lnTo>
                      <a:pt x="2644" y="1607"/>
                    </a:lnTo>
                    <a:lnTo>
                      <a:pt x="2628" y="1613"/>
                    </a:lnTo>
                    <a:lnTo>
                      <a:pt x="2612" y="1620"/>
                    </a:lnTo>
                    <a:lnTo>
                      <a:pt x="2596" y="1627"/>
                    </a:lnTo>
                    <a:lnTo>
                      <a:pt x="2572" y="1635"/>
                    </a:lnTo>
                    <a:lnTo>
                      <a:pt x="2548" y="1643"/>
                    </a:lnTo>
                    <a:lnTo>
                      <a:pt x="2524" y="1652"/>
                    </a:lnTo>
                    <a:lnTo>
                      <a:pt x="2499" y="1659"/>
                    </a:lnTo>
                    <a:lnTo>
                      <a:pt x="2475" y="1668"/>
                    </a:lnTo>
                    <a:lnTo>
                      <a:pt x="2450" y="1674"/>
                    </a:lnTo>
                    <a:lnTo>
                      <a:pt x="2425" y="1682"/>
                    </a:lnTo>
                    <a:lnTo>
                      <a:pt x="2400" y="1687"/>
                    </a:lnTo>
                    <a:lnTo>
                      <a:pt x="2362" y="1696"/>
                    </a:lnTo>
                    <a:lnTo>
                      <a:pt x="2324" y="1703"/>
                    </a:lnTo>
                    <a:lnTo>
                      <a:pt x="2286" y="1709"/>
                    </a:lnTo>
                    <a:lnTo>
                      <a:pt x="2247" y="1715"/>
                    </a:lnTo>
                    <a:lnTo>
                      <a:pt x="2209" y="1718"/>
                    </a:lnTo>
                    <a:lnTo>
                      <a:pt x="2170" y="1719"/>
                    </a:lnTo>
                    <a:lnTo>
                      <a:pt x="2131" y="1719"/>
                    </a:lnTo>
                    <a:lnTo>
                      <a:pt x="2092" y="1717"/>
                    </a:lnTo>
                    <a:lnTo>
                      <a:pt x="2083" y="1716"/>
                    </a:lnTo>
                    <a:lnTo>
                      <a:pt x="2075" y="1711"/>
                    </a:lnTo>
                    <a:lnTo>
                      <a:pt x="2068" y="1707"/>
                    </a:lnTo>
                    <a:lnTo>
                      <a:pt x="2061" y="1702"/>
                    </a:lnTo>
                    <a:lnTo>
                      <a:pt x="2055" y="1695"/>
                    </a:lnTo>
                    <a:lnTo>
                      <a:pt x="2048" y="1687"/>
                    </a:lnTo>
                    <a:lnTo>
                      <a:pt x="2043" y="1680"/>
                    </a:lnTo>
                    <a:lnTo>
                      <a:pt x="2038" y="1672"/>
                    </a:lnTo>
                    <a:lnTo>
                      <a:pt x="2035" y="1654"/>
                    </a:lnTo>
                    <a:lnTo>
                      <a:pt x="2033" y="1635"/>
                    </a:lnTo>
                    <a:lnTo>
                      <a:pt x="2033" y="1618"/>
                    </a:lnTo>
                    <a:lnTo>
                      <a:pt x="2034" y="1600"/>
                    </a:lnTo>
                    <a:lnTo>
                      <a:pt x="2038" y="1583"/>
                    </a:lnTo>
                    <a:lnTo>
                      <a:pt x="2043" y="1567"/>
                    </a:lnTo>
                    <a:lnTo>
                      <a:pt x="2050" y="1550"/>
                    </a:lnTo>
                    <a:lnTo>
                      <a:pt x="2058" y="1533"/>
                    </a:lnTo>
                    <a:lnTo>
                      <a:pt x="2067" y="1525"/>
                    </a:lnTo>
                    <a:lnTo>
                      <a:pt x="2074" y="1518"/>
                    </a:lnTo>
                    <a:lnTo>
                      <a:pt x="2083" y="1512"/>
                    </a:lnTo>
                    <a:lnTo>
                      <a:pt x="2093" y="1508"/>
                    </a:lnTo>
                    <a:lnTo>
                      <a:pt x="2101" y="1504"/>
                    </a:lnTo>
                    <a:lnTo>
                      <a:pt x="2111" y="1499"/>
                    </a:lnTo>
                    <a:lnTo>
                      <a:pt x="2121" y="1496"/>
                    </a:lnTo>
                    <a:lnTo>
                      <a:pt x="2132" y="1494"/>
                    </a:lnTo>
                    <a:lnTo>
                      <a:pt x="2152" y="1489"/>
                    </a:lnTo>
                    <a:lnTo>
                      <a:pt x="2173" y="1484"/>
                    </a:lnTo>
                    <a:lnTo>
                      <a:pt x="2194" y="1480"/>
                    </a:lnTo>
                    <a:lnTo>
                      <a:pt x="2214" y="1473"/>
                    </a:lnTo>
                    <a:lnTo>
                      <a:pt x="2215" y="1468"/>
                    </a:lnTo>
                    <a:lnTo>
                      <a:pt x="2214" y="1463"/>
                    </a:lnTo>
                    <a:lnTo>
                      <a:pt x="2213" y="1459"/>
                    </a:lnTo>
                    <a:lnTo>
                      <a:pt x="2211" y="1455"/>
                    </a:lnTo>
                    <a:lnTo>
                      <a:pt x="2209" y="1450"/>
                    </a:lnTo>
                    <a:lnTo>
                      <a:pt x="2206" y="1446"/>
                    </a:lnTo>
                    <a:lnTo>
                      <a:pt x="2204" y="1442"/>
                    </a:lnTo>
                    <a:lnTo>
                      <a:pt x="2200" y="1437"/>
                    </a:lnTo>
                    <a:lnTo>
                      <a:pt x="2171" y="1451"/>
                    </a:lnTo>
                    <a:lnTo>
                      <a:pt x="2140" y="1466"/>
                    </a:lnTo>
                    <a:lnTo>
                      <a:pt x="2110" y="1479"/>
                    </a:lnTo>
                    <a:lnTo>
                      <a:pt x="2079" y="1491"/>
                    </a:lnTo>
                    <a:lnTo>
                      <a:pt x="2047" y="1501"/>
                    </a:lnTo>
                    <a:lnTo>
                      <a:pt x="2014" y="1512"/>
                    </a:lnTo>
                    <a:lnTo>
                      <a:pt x="1982" y="1522"/>
                    </a:lnTo>
                    <a:lnTo>
                      <a:pt x="1950" y="1532"/>
                    </a:lnTo>
                    <a:lnTo>
                      <a:pt x="1930" y="1534"/>
                    </a:lnTo>
                    <a:lnTo>
                      <a:pt x="1909" y="1537"/>
                    </a:lnTo>
                    <a:lnTo>
                      <a:pt x="1888" y="1541"/>
                    </a:lnTo>
                    <a:lnTo>
                      <a:pt x="1869" y="1543"/>
                    </a:lnTo>
                    <a:lnTo>
                      <a:pt x="1848" y="1546"/>
                    </a:lnTo>
                    <a:lnTo>
                      <a:pt x="1827" y="1547"/>
                    </a:lnTo>
                    <a:lnTo>
                      <a:pt x="1807" y="1548"/>
                    </a:lnTo>
                    <a:lnTo>
                      <a:pt x="1787" y="1549"/>
                    </a:lnTo>
                    <a:lnTo>
                      <a:pt x="1784" y="1549"/>
                    </a:lnTo>
                    <a:lnTo>
                      <a:pt x="1781" y="1550"/>
                    </a:lnTo>
                    <a:lnTo>
                      <a:pt x="1777" y="1550"/>
                    </a:lnTo>
                    <a:lnTo>
                      <a:pt x="1774" y="1549"/>
                    </a:lnTo>
                    <a:lnTo>
                      <a:pt x="1771" y="1549"/>
                    </a:lnTo>
                    <a:lnTo>
                      <a:pt x="1767" y="1549"/>
                    </a:lnTo>
                    <a:lnTo>
                      <a:pt x="1763" y="1548"/>
                    </a:lnTo>
                    <a:lnTo>
                      <a:pt x="1760" y="1547"/>
                    </a:lnTo>
                    <a:lnTo>
                      <a:pt x="1756" y="1546"/>
                    </a:lnTo>
                    <a:lnTo>
                      <a:pt x="1750" y="1545"/>
                    </a:lnTo>
                    <a:lnTo>
                      <a:pt x="1745" y="1544"/>
                    </a:lnTo>
                    <a:lnTo>
                      <a:pt x="1740" y="1542"/>
                    </a:lnTo>
                    <a:lnTo>
                      <a:pt x="1736" y="1540"/>
                    </a:lnTo>
                    <a:lnTo>
                      <a:pt x="1732" y="1537"/>
                    </a:lnTo>
                    <a:lnTo>
                      <a:pt x="1730" y="1533"/>
                    </a:lnTo>
                    <a:lnTo>
                      <a:pt x="1728" y="1526"/>
                    </a:lnTo>
                    <a:lnTo>
                      <a:pt x="1722" y="1523"/>
                    </a:lnTo>
                    <a:lnTo>
                      <a:pt x="1717" y="1519"/>
                    </a:lnTo>
                    <a:lnTo>
                      <a:pt x="1713" y="1513"/>
                    </a:lnTo>
                    <a:lnTo>
                      <a:pt x="1710" y="1509"/>
                    </a:lnTo>
                    <a:lnTo>
                      <a:pt x="1708" y="1504"/>
                    </a:lnTo>
                    <a:lnTo>
                      <a:pt x="1707" y="1498"/>
                    </a:lnTo>
                    <a:lnTo>
                      <a:pt x="1706" y="1492"/>
                    </a:lnTo>
                    <a:lnTo>
                      <a:pt x="1705" y="1486"/>
                    </a:lnTo>
                    <a:lnTo>
                      <a:pt x="1705" y="1474"/>
                    </a:lnTo>
                    <a:lnTo>
                      <a:pt x="1705" y="1461"/>
                    </a:lnTo>
                    <a:lnTo>
                      <a:pt x="1703" y="1449"/>
                    </a:lnTo>
                    <a:lnTo>
                      <a:pt x="1700" y="1437"/>
                    </a:lnTo>
                    <a:lnTo>
                      <a:pt x="1700" y="1431"/>
                    </a:lnTo>
                    <a:lnTo>
                      <a:pt x="1700" y="1423"/>
                    </a:lnTo>
                    <a:lnTo>
                      <a:pt x="1701" y="1417"/>
                    </a:lnTo>
                    <a:lnTo>
                      <a:pt x="1703" y="1410"/>
                    </a:lnTo>
                    <a:lnTo>
                      <a:pt x="1706" y="1404"/>
                    </a:lnTo>
                    <a:lnTo>
                      <a:pt x="1708" y="1397"/>
                    </a:lnTo>
                    <a:lnTo>
                      <a:pt x="1711" y="1390"/>
                    </a:lnTo>
                    <a:lnTo>
                      <a:pt x="1714" y="1385"/>
                    </a:lnTo>
                    <a:lnTo>
                      <a:pt x="1719" y="1383"/>
                    </a:lnTo>
                    <a:lnTo>
                      <a:pt x="1723" y="1381"/>
                    </a:lnTo>
                    <a:lnTo>
                      <a:pt x="1728" y="1380"/>
                    </a:lnTo>
                    <a:lnTo>
                      <a:pt x="1733" y="1379"/>
                    </a:lnTo>
                    <a:lnTo>
                      <a:pt x="1738" y="1377"/>
                    </a:lnTo>
                    <a:lnTo>
                      <a:pt x="1744" y="1376"/>
                    </a:lnTo>
                    <a:lnTo>
                      <a:pt x="1748" y="1375"/>
                    </a:lnTo>
                    <a:lnTo>
                      <a:pt x="1752" y="1373"/>
                    </a:lnTo>
                    <a:lnTo>
                      <a:pt x="1769" y="1370"/>
                    </a:lnTo>
                    <a:lnTo>
                      <a:pt x="1784" y="1365"/>
                    </a:lnTo>
                    <a:lnTo>
                      <a:pt x="1799" y="1361"/>
                    </a:lnTo>
                    <a:lnTo>
                      <a:pt x="1815" y="1357"/>
                    </a:lnTo>
                    <a:lnTo>
                      <a:pt x="1832" y="1353"/>
                    </a:lnTo>
                    <a:lnTo>
                      <a:pt x="1847" y="1349"/>
                    </a:lnTo>
                    <a:lnTo>
                      <a:pt x="1863" y="1346"/>
                    </a:lnTo>
                    <a:lnTo>
                      <a:pt x="1880" y="1344"/>
                    </a:lnTo>
                    <a:lnTo>
                      <a:pt x="1881" y="1342"/>
                    </a:lnTo>
                    <a:lnTo>
                      <a:pt x="1881" y="1340"/>
                    </a:lnTo>
                    <a:lnTo>
                      <a:pt x="1880" y="1339"/>
                    </a:lnTo>
                    <a:lnTo>
                      <a:pt x="1878" y="1339"/>
                    </a:lnTo>
                    <a:lnTo>
                      <a:pt x="1877" y="1338"/>
                    </a:lnTo>
                    <a:lnTo>
                      <a:pt x="1876" y="1338"/>
                    </a:lnTo>
                    <a:lnTo>
                      <a:pt x="1875" y="1338"/>
                    </a:lnTo>
                    <a:lnTo>
                      <a:pt x="1874" y="1337"/>
                    </a:lnTo>
                    <a:lnTo>
                      <a:pt x="1873" y="1333"/>
                    </a:lnTo>
                    <a:lnTo>
                      <a:pt x="1872" y="1328"/>
                    </a:lnTo>
                    <a:lnTo>
                      <a:pt x="1870" y="1325"/>
                    </a:lnTo>
                    <a:lnTo>
                      <a:pt x="1869" y="1321"/>
                    </a:lnTo>
                    <a:lnTo>
                      <a:pt x="1867" y="1317"/>
                    </a:lnTo>
                    <a:lnTo>
                      <a:pt x="1865" y="1313"/>
                    </a:lnTo>
                    <a:lnTo>
                      <a:pt x="1864" y="1309"/>
                    </a:lnTo>
                    <a:lnTo>
                      <a:pt x="1863" y="1303"/>
                    </a:lnTo>
                    <a:lnTo>
                      <a:pt x="1849" y="1299"/>
                    </a:lnTo>
                    <a:lnTo>
                      <a:pt x="1835" y="1294"/>
                    </a:lnTo>
                    <a:lnTo>
                      <a:pt x="1821" y="1289"/>
                    </a:lnTo>
                    <a:lnTo>
                      <a:pt x="1807" y="1284"/>
                    </a:lnTo>
                    <a:lnTo>
                      <a:pt x="1793" y="1280"/>
                    </a:lnTo>
                    <a:lnTo>
                      <a:pt x="1778" y="1275"/>
                    </a:lnTo>
                    <a:lnTo>
                      <a:pt x="1764" y="1272"/>
                    </a:lnTo>
                    <a:lnTo>
                      <a:pt x="1750" y="1268"/>
                    </a:lnTo>
                    <a:lnTo>
                      <a:pt x="1746" y="1271"/>
                    </a:lnTo>
                    <a:lnTo>
                      <a:pt x="1742" y="1273"/>
                    </a:lnTo>
                    <a:lnTo>
                      <a:pt x="1736" y="1274"/>
                    </a:lnTo>
                    <a:lnTo>
                      <a:pt x="1731" y="1274"/>
                    </a:lnTo>
                    <a:lnTo>
                      <a:pt x="1725" y="1274"/>
                    </a:lnTo>
                    <a:lnTo>
                      <a:pt x="1719" y="1273"/>
                    </a:lnTo>
                    <a:lnTo>
                      <a:pt x="1713" y="1274"/>
                    </a:lnTo>
                    <a:lnTo>
                      <a:pt x="1708" y="1275"/>
                    </a:lnTo>
                    <a:lnTo>
                      <a:pt x="1688" y="1278"/>
                    </a:lnTo>
                    <a:lnTo>
                      <a:pt x="1669" y="1282"/>
                    </a:lnTo>
                    <a:lnTo>
                      <a:pt x="1648" y="1283"/>
                    </a:lnTo>
                    <a:lnTo>
                      <a:pt x="1627" y="1283"/>
                    </a:lnTo>
                    <a:lnTo>
                      <a:pt x="1608" y="1284"/>
                    </a:lnTo>
                    <a:lnTo>
                      <a:pt x="1587" y="1284"/>
                    </a:lnTo>
                    <a:lnTo>
                      <a:pt x="1568" y="1284"/>
                    </a:lnTo>
                    <a:lnTo>
                      <a:pt x="1549" y="1285"/>
                    </a:lnTo>
                    <a:lnTo>
                      <a:pt x="1377" y="1277"/>
                    </a:lnTo>
                    <a:lnTo>
                      <a:pt x="1011" y="1244"/>
                    </a:lnTo>
                    <a:lnTo>
                      <a:pt x="961" y="1238"/>
                    </a:lnTo>
                    <a:lnTo>
                      <a:pt x="910" y="1233"/>
                    </a:lnTo>
                    <a:lnTo>
                      <a:pt x="859" y="1227"/>
                    </a:lnTo>
                    <a:lnTo>
                      <a:pt x="808" y="1220"/>
                    </a:lnTo>
                    <a:lnTo>
                      <a:pt x="757" y="1212"/>
                    </a:lnTo>
                    <a:lnTo>
                      <a:pt x="707" y="1203"/>
                    </a:lnTo>
                    <a:lnTo>
                      <a:pt x="657" y="1194"/>
                    </a:lnTo>
                    <a:lnTo>
                      <a:pt x="608" y="1183"/>
                    </a:lnTo>
                    <a:lnTo>
                      <a:pt x="595" y="1174"/>
                    </a:lnTo>
                    <a:lnTo>
                      <a:pt x="582" y="1166"/>
                    </a:lnTo>
                    <a:lnTo>
                      <a:pt x="569" y="1159"/>
                    </a:lnTo>
                    <a:lnTo>
                      <a:pt x="556" y="1151"/>
                    </a:lnTo>
                    <a:lnTo>
                      <a:pt x="542" y="1142"/>
                    </a:lnTo>
                    <a:lnTo>
                      <a:pt x="531" y="1133"/>
                    </a:lnTo>
                    <a:lnTo>
                      <a:pt x="520" y="1122"/>
                    </a:lnTo>
                    <a:lnTo>
                      <a:pt x="511" y="1109"/>
                    </a:lnTo>
                    <a:lnTo>
                      <a:pt x="514" y="1103"/>
                    </a:lnTo>
                    <a:lnTo>
                      <a:pt x="513" y="1102"/>
                    </a:lnTo>
                    <a:lnTo>
                      <a:pt x="511" y="1102"/>
                    </a:lnTo>
                    <a:lnTo>
                      <a:pt x="510" y="1102"/>
                    </a:lnTo>
                    <a:lnTo>
                      <a:pt x="509" y="1102"/>
                    </a:lnTo>
                    <a:lnTo>
                      <a:pt x="508" y="1102"/>
                    </a:lnTo>
                    <a:lnTo>
                      <a:pt x="507" y="1102"/>
                    </a:lnTo>
                    <a:lnTo>
                      <a:pt x="505" y="1101"/>
                    </a:lnTo>
                    <a:lnTo>
                      <a:pt x="505" y="1097"/>
                    </a:lnTo>
                    <a:lnTo>
                      <a:pt x="508" y="1092"/>
                    </a:lnTo>
                    <a:lnTo>
                      <a:pt x="509" y="1089"/>
                    </a:lnTo>
                    <a:lnTo>
                      <a:pt x="511" y="1086"/>
                    </a:lnTo>
                    <a:lnTo>
                      <a:pt x="513" y="1083"/>
                    </a:lnTo>
                    <a:lnTo>
                      <a:pt x="515" y="1079"/>
                    </a:lnTo>
                    <a:lnTo>
                      <a:pt x="516" y="1075"/>
                    </a:lnTo>
                    <a:lnTo>
                      <a:pt x="516" y="1071"/>
                    </a:lnTo>
                    <a:lnTo>
                      <a:pt x="496" y="1038"/>
                    </a:lnTo>
                    <a:lnTo>
                      <a:pt x="475" y="1006"/>
                    </a:lnTo>
                    <a:lnTo>
                      <a:pt x="455" y="974"/>
                    </a:lnTo>
                    <a:lnTo>
                      <a:pt x="436" y="941"/>
                    </a:lnTo>
                    <a:lnTo>
                      <a:pt x="416" y="910"/>
                    </a:lnTo>
                    <a:lnTo>
                      <a:pt x="397" y="878"/>
                    </a:lnTo>
                    <a:lnTo>
                      <a:pt x="376" y="847"/>
                    </a:lnTo>
                    <a:lnTo>
                      <a:pt x="353" y="816"/>
                    </a:lnTo>
                    <a:lnTo>
                      <a:pt x="347" y="804"/>
                    </a:lnTo>
                    <a:lnTo>
                      <a:pt x="339" y="792"/>
                    </a:lnTo>
                    <a:lnTo>
                      <a:pt x="334" y="780"/>
                    </a:lnTo>
                    <a:lnTo>
                      <a:pt x="327" y="767"/>
                    </a:lnTo>
                    <a:lnTo>
                      <a:pt x="321" y="755"/>
                    </a:lnTo>
                    <a:lnTo>
                      <a:pt x="314" y="742"/>
                    </a:lnTo>
                    <a:lnTo>
                      <a:pt x="307" y="731"/>
                    </a:lnTo>
                    <a:lnTo>
                      <a:pt x="298" y="719"/>
                    </a:lnTo>
                    <a:lnTo>
                      <a:pt x="316" y="742"/>
                    </a:lnTo>
                    <a:lnTo>
                      <a:pt x="311" y="732"/>
                    </a:lnTo>
                    <a:lnTo>
                      <a:pt x="305" y="724"/>
                    </a:lnTo>
                    <a:lnTo>
                      <a:pt x="301" y="714"/>
                    </a:lnTo>
                    <a:lnTo>
                      <a:pt x="296" y="704"/>
                    </a:lnTo>
                    <a:lnTo>
                      <a:pt x="291" y="694"/>
                    </a:lnTo>
                    <a:lnTo>
                      <a:pt x="285" y="686"/>
                    </a:lnTo>
                    <a:lnTo>
                      <a:pt x="279" y="676"/>
                    </a:lnTo>
                    <a:lnTo>
                      <a:pt x="273" y="667"/>
                    </a:lnTo>
                    <a:lnTo>
                      <a:pt x="269" y="662"/>
                    </a:lnTo>
                    <a:lnTo>
                      <a:pt x="263" y="658"/>
                    </a:lnTo>
                    <a:lnTo>
                      <a:pt x="258" y="656"/>
                    </a:lnTo>
                    <a:lnTo>
                      <a:pt x="251" y="654"/>
                    </a:lnTo>
                    <a:lnTo>
                      <a:pt x="246" y="652"/>
                    </a:lnTo>
                    <a:lnTo>
                      <a:pt x="241" y="650"/>
                    </a:lnTo>
                    <a:lnTo>
                      <a:pt x="237" y="645"/>
                    </a:lnTo>
                    <a:lnTo>
                      <a:pt x="235" y="640"/>
                    </a:lnTo>
                    <a:lnTo>
                      <a:pt x="209" y="627"/>
                    </a:lnTo>
                    <a:lnTo>
                      <a:pt x="183" y="613"/>
                    </a:lnTo>
                    <a:lnTo>
                      <a:pt x="157" y="599"/>
                    </a:lnTo>
                    <a:lnTo>
                      <a:pt x="130" y="583"/>
                    </a:lnTo>
                    <a:lnTo>
                      <a:pt x="105" y="567"/>
                    </a:lnTo>
                    <a:lnTo>
                      <a:pt x="80" y="551"/>
                    </a:lnTo>
                    <a:lnTo>
                      <a:pt x="55" y="533"/>
                    </a:lnTo>
                    <a:lnTo>
                      <a:pt x="32" y="516"/>
                    </a:lnTo>
                    <a:lnTo>
                      <a:pt x="27" y="513"/>
                    </a:lnTo>
                    <a:lnTo>
                      <a:pt x="22" y="510"/>
                    </a:lnTo>
                    <a:lnTo>
                      <a:pt x="16" y="508"/>
                    </a:lnTo>
                    <a:lnTo>
                      <a:pt x="12" y="505"/>
                    </a:lnTo>
                    <a:lnTo>
                      <a:pt x="8" y="502"/>
                    </a:lnTo>
                    <a:lnTo>
                      <a:pt x="3" y="498"/>
                    </a:lnTo>
                    <a:lnTo>
                      <a:pt x="1" y="494"/>
                    </a:lnTo>
                    <a:lnTo>
                      <a:pt x="0" y="489"/>
                    </a:lnTo>
                    <a:lnTo>
                      <a:pt x="2" y="482"/>
                    </a:lnTo>
                    <a:lnTo>
                      <a:pt x="5" y="477"/>
                    </a:lnTo>
                    <a:lnTo>
                      <a:pt x="9" y="472"/>
                    </a:lnTo>
                    <a:lnTo>
                      <a:pt x="13" y="468"/>
                    </a:lnTo>
                    <a:lnTo>
                      <a:pt x="23" y="460"/>
                    </a:lnTo>
                    <a:lnTo>
                      <a:pt x="35" y="455"/>
                    </a:lnTo>
                    <a:lnTo>
                      <a:pt x="47" y="450"/>
                    </a:lnTo>
                    <a:lnTo>
                      <a:pt x="60" y="445"/>
                    </a:lnTo>
                    <a:lnTo>
                      <a:pt x="73" y="441"/>
                    </a:lnTo>
                    <a:lnTo>
                      <a:pt x="85" y="4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D2B64CD8-A014-4BD0-84D8-C1DB893EC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3212"/>
                <a:ext cx="102" cy="88"/>
              </a:xfrm>
              <a:custGeom>
                <a:avLst/>
                <a:gdLst>
                  <a:gd name="T0" fmla="*/ 0 w 201"/>
                  <a:gd name="T1" fmla="*/ 36 h 174"/>
                  <a:gd name="T2" fmla="*/ 12 w 201"/>
                  <a:gd name="T3" fmla="*/ 30 h 174"/>
                  <a:gd name="T4" fmla="*/ 24 w 201"/>
                  <a:gd name="T5" fmla="*/ 25 h 174"/>
                  <a:gd name="T6" fmla="*/ 36 w 201"/>
                  <a:gd name="T7" fmla="*/ 21 h 174"/>
                  <a:gd name="T8" fmla="*/ 49 w 201"/>
                  <a:gd name="T9" fmla="*/ 16 h 174"/>
                  <a:gd name="T10" fmla="*/ 62 w 201"/>
                  <a:gd name="T11" fmla="*/ 12 h 174"/>
                  <a:gd name="T12" fmla="*/ 75 w 201"/>
                  <a:gd name="T13" fmla="*/ 9 h 174"/>
                  <a:gd name="T14" fmla="*/ 87 w 201"/>
                  <a:gd name="T15" fmla="*/ 4 h 174"/>
                  <a:gd name="T16" fmla="*/ 99 w 201"/>
                  <a:gd name="T17" fmla="*/ 0 h 174"/>
                  <a:gd name="T18" fmla="*/ 111 w 201"/>
                  <a:gd name="T19" fmla="*/ 18 h 174"/>
                  <a:gd name="T20" fmla="*/ 122 w 201"/>
                  <a:gd name="T21" fmla="*/ 38 h 174"/>
                  <a:gd name="T22" fmla="*/ 133 w 201"/>
                  <a:gd name="T23" fmla="*/ 58 h 174"/>
                  <a:gd name="T24" fmla="*/ 144 w 201"/>
                  <a:gd name="T25" fmla="*/ 77 h 174"/>
                  <a:gd name="T26" fmla="*/ 155 w 201"/>
                  <a:gd name="T27" fmla="*/ 97 h 174"/>
                  <a:gd name="T28" fmla="*/ 166 w 201"/>
                  <a:gd name="T29" fmla="*/ 116 h 174"/>
                  <a:gd name="T30" fmla="*/ 176 w 201"/>
                  <a:gd name="T31" fmla="*/ 136 h 174"/>
                  <a:gd name="T32" fmla="*/ 187 w 201"/>
                  <a:gd name="T33" fmla="*/ 155 h 174"/>
                  <a:gd name="T34" fmla="*/ 189 w 201"/>
                  <a:gd name="T35" fmla="*/ 157 h 174"/>
                  <a:gd name="T36" fmla="*/ 192 w 201"/>
                  <a:gd name="T37" fmla="*/ 159 h 174"/>
                  <a:gd name="T38" fmla="*/ 194 w 201"/>
                  <a:gd name="T39" fmla="*/ 161 h 174"/>
                  <a:gd name="T40" fmla="*/ 196 w 201"/>
                  <a:gd name="T41" fmla="*/ 163 h 174"/>
                  <a:gd name="T42" fmla="*/ 197 w 201"/>
                  <a:gd name="T43" fmla="*/ 166 h 174"/>
                  <a:gd name="T44" fmla="*/ 199 w 201"/>
                  <a:gd name="T45" fmla="*/ 169 h 174"/>
                  <a:gd name="T46" fmla="*/ 200 w 201"/>
                  <a:gd name="T47" fmla="*/ 172 h 174"/>
                  <a:gd name="T48" fmla="*/ 201 w 201"/>
                  <a:gd name="T49" fmla="*/ 174 h 174"/>
                  <a:gd name="T50" fmla="*/ 181 w 201"/>
                  <a:gd name="T51" fmla="*/ 160 h 174"/>
                  <a:gd name="T52" fmla="*/ 158 w 201"/>
                  <a:gd name="T53" fmla="*/ 146 h 174"/>
                  <a:gd name="T54" fmla="*/ 136 w 201"/>
                  <a:gd name="T55" fmla="*/ 132 h 174"/>
                  <a:gd name="T56" fmla="*/ 113 w 201"/>
                  <a:gd name="T57" fmla="*/ 116 h 174"/>
                  <a:gd name="T58" fmla="*/ 90 w 201"/>
                  <a:gd name="T59" fmla="*/ 102 h 174"/>
                  <a:gd name="T60" fmla="*/ 68 w 201"/>
                  <a:gd name="T61" fmla="*/ 89 h 174"/>
                  <a:gd name="T62" fmla="*/ 44 w 201"/>
                  <a:gd name="T63" fmla="*/ 76 h 174"/>
                  <a:gd name="T64" fmla="*/ 20 w 201"/>
                  <a:gd name="T65" fmla="*/ 64 h 174"/>
                  <a:gd name="T66" fmla="*/ 18 w 201"/>
                  <a:gd name="T67" fmla="*/ 61 h 174"/>
                  <a:gd name="T68" fmla="*/ 14 w 201"/>
                  <a:gd name="T69" fmla="*/ 58 h 174"/>
                  <a:gd name="T70" fmla="*/ 11 w 201"/>
                  <a:gd name="T71" fmla="*/ 54 h 174"/>
                  <a:gd name="T72" fmla="*/ 7 w 201"/>
                  <a:gd name="T73" fmla="*/ 51 h 174"/>
                  <a:gd name="T74" fmla="*/ 4 w 201"/>
                  <a:gd name="T75" fmla="*/ 48 h 174"/>
                  <a:gd name="T76" fmla="*/ 1 w 201"/>
                  <a:gd name="T77" fmla="*/ 45 h 174"/>
                  <a:gd name="T78" fmla="*/ 0 w 201"/>
                  <a:gd name="T79" fmla="*/ 40 h 174"/>
                  <a:gd name="T80" fmla="*/ 0 w 201"/>
                  <a:gd name="T81" fmla="*/ 36 h 1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1"/>
                  <a:gd name="T124" fmla="*/ 0 h 174"/>
                  <a:gd name="T125" fmla="*/ 201 w 201"/>
                  <a:gd name="T126" fmla="*/ 174 h 1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1" h="174">
                    <a:moveTo>
                      <a:pt x="0" y="36"/>
                    </a:moveTo>
                    <a:lnTo>
                      <a:pt x="12" y="30"/>
                    </a:lnTo>
                    <a:lnTo>
                      <a:pt x="24" y="25"/>
                    </a:lnTo>
                    <a:lnTo>
                      <a:pt x="36" y="21"/>
                    </a:lnTo>
                    <a:lnTo>
                      <a:pt x="49" y="16"/>
                    </a:lnTo>
                    <a:lnTo>
                      <a:pt x="62" y="12"/>
                    </a:lnTo>
                    <a:lnTo>
                      <a:pt x="75" y="9"/>
                    </a:lnTo>
                    <a:lnTo>
                      <a:pt x="87" y="4"/>
                    </a:lnTo>
                    <a:lnTo>
                      <a:pt x="99" y="0"/>
                    </a:lnTo>
                    <a:lnTo>
                      <a:pt x="111" y="18"/>
                    </a:lnTo>
                    <a:lnTo>
                      <a:pt x="122" y="38"/>
                    </a:lnTo>
                    <a:lnTo>
                      <a:pt x="133" y="58"/>
                    </a:lnTo>
                    <a:lnTo>
                      <a:pt x="144" y="77"/>
                    </a:lnTo>
                    <a:lnTo>
                      <a:pt x="155" y="97"/>
                    </a:lnTo>
                    <a:lnTo>
                      <a:pt x="166" y="116"/>
                    </a:lnTo>
                    <a:lnTo>
                      <a:pt x="176" y="136"/>
                    </a:lnTo>
                    <a:lnTo>
                      <a:pt x="187" y="155"/>
                    </a:lnTo>
                    <a:lnTo>
                      <a:pt x="189" y="157"/>
                    </a:lnTo>
                    <a:lnTo>
                      <a:pt x="192" y="159"/>
                    </a:lnTo>
                    <a:lnTo>
                      <a:pt x="194" y="161"/>
                    </a:lnTo>
                    <a:lnTo>
                      <a:pt x="196" y="163"/>
                    </a:lnTo>
                    <a:lnTo>
                      <a:pt x="197" y="166"/>
                    </a:lnTo>
                    <a:lnTo>
                      <a:pt x="199" y="169"/>
                    </a:lnTo>
                    <a:lnTo>
                      <a:pt x="200" y="172"/>
                    </a:lnTo>
                    <a:lnTo>
                      <a:pt x="201" y="174"/>
                    </a:lnTo>
                    <a:lnTo>
                      <a:pt x="181" y="160"/>
                    </a:lnTo>
                    <a:lnTo>
                      <a:pt x="158" y="146"/>
                    </a:lnTo>
                    <a:lnTo>
                      <a:pt x="136" y="132"/>
                    </a:lnTo>
                    <a:lnTo>
                      <a:pt x="113" y="116"/>
                    </a:lnTo>
                    <a:lnTo>
                      <a:pt x="90" y="102"/>
                    </a:lnTo>
                    <a:lnTo>
                      <a:pt x="68" y="89"/>
                    </a:lnTo>
                    <a:lnTo>
                      <a:pt x="44" y="76"/>
                    </a:lnTo>
                    <a:lnTo>
                      <a:pt x="20" y="64"/>
                    </a:lnTo>
                    <a:lnTo>
                      <a:pt x="18" y="61"/>
                    </a:lnTo>
                    <a:lnTo>
                      <a:pt x="14" y="58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4" y="48"/>
                    </a:lnTo>
                    <a:lnTo>
                      <a:pt x="1" y="45"/>
                    </a:lnTo>
                    <a:lnTo>
                      <a:pt x="0" y="4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78DBFE31-AB4E-4156-9E07-09A50D108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3096"/>
                <a:ext cx="471" cy="413"/>
              </a:xfrm>
              <a:custGeom>
                <a:avLst/>
                <a:gdLst>
                  <a:gd name="T0" fmla="*/ 134 w 944"/>
                  <a:gd name="T1" fmla="*/ 36 h 829"/>
                  <a:gd name="T2" fmla="*/ 256 w 944"/>
                  <a:gd name="T3" fmla="*/ 4 h 829"/>
                  <a:gd name="T4" fmla="*/ 327 w 944"/>
                  <a:gd name="T5" fmla="*/ 1 h 829"/>
                  <a:gd name="T6" fmla="*/ 386 w 944"/>
                  <a:gd name="T7" fmla="*/ 6 h 829"/>
                  <a:gd name="T8" fmla="*/ 417 w 944"/>
                  <a:gd name="T9" fmla="*/ 18 h 829"/>
                  <a:gd name="T10" fmla="*/ 446 w 944"/>
                  <a:gd name="T11" fmla="*/ 51 h 829"/>
                  <a:gd name="T12" fmla="*/ 491 w 944"/>
                  <a:gd name="T13" fmla="*/ 114 h 829"/>
                  <a:gd name="T14" fmla="*/ 547 w 944"/>
                  <a:gd name="T15" fmla="*/ 198 h 829"/>
                  <a:gd name="T16" fmla="*/ 649 w 944"/>
                  <a:gd name="T17" fmla="*/ 335 h 829"/>
                  <a:gd name="T18" fmla="*/ 735 w 944"/>
                  <a:gd name="T19" fmla="*/ 435 h 829"/>
                  <a:gd name="T20" fmla="*/ 818 w 944"/>
                  <a:gd name="T21" fmla="*/ 447 h 829"/>
                  <a:gd name="T22" fmla="*/ 899 w 944"/>
                  <a:gd name="T23" fmla="*/ 456 h 829"/>
                  <a:gd name="T24" fmla="*/ 922 w 944"/>
                  <a:gd name="T25" fmla="*/ 469 h 829"/>
                  <a:gd name="T26" fmla="*/ 944 w 944"/>
                  <a:gd name="T27" fmla="*/ 486 h 829"/>
                  <a:gd name="T28" fmla="*/ 941 w 944"/>
                  <a:gd name="T29" fmla="*/ 501 h 829"/>
                  <a:gd name="T30" fmla="*/ 934 w 944"/>
                  <a:gd name="T31" fmla="*/ 514 h 829"/>
                  <a:gd name="T32" fmla="*/ 904 w 944"/>
                  <a:gd name="T33" fmla="*/ 546 h 829"/>
                  <a:gd name="T34" fmla="*/ 870 w 944"/>
                  <a:gd name="T35" fmla="*/ 576 h 829"/>
                  <a:gd name="T36" fmla="*/ 511 w 944"/>
                  <a:gd name="T37" fmla="*/ 816 h 829"/>
                  <a:gd name="T38" fmla="*/ 458 w 944"/>
                  <a:gd name="T39" fmla="*/ 829 h 829"/>
                  <a:gd name="T40" fmla="*/ 383 w 944"/>
                  <a:gd name="T41" fmla="*/ 732 h 829"/>
                  <a:gd name="T42" fmla="*/ 302 w 944"/>
                  <a:gd name="T43" fmla="*/ 603 h 829"/>
                  <a:gd name="T44" fmla="*/ 263 w 944"/>
                  <a:gd name="T45" fmla="*/ 539 h 829"/>
                  <a:gd name="T46" fmla="*/ 235 w 944"/>
                  <a:gd name="T47" fmla="*/ 493 h 829"/>
                  <a:gd name="T48" fmla="*/ 288 w 944"/>
                  <a:gd name="T49" fmla="*/ 518 h 829"/>
                  <a:gd name="T50" fmla="*/ 367 w 944"/>
                  <a:gd name="T51" fmla="*/ 565 h 829"/>
                  <a:gd name="T52" fmla="*/ 418 w 944"/>
                  <a:gd name="T53" fmla="*/ 592 h 829"/>
                  <a:gd name="T54" fmla="*/ 462 w 944"/>
                  <a:gd name="T55" fmla="*/ 590 h 829"/>
                  <a:gd name="T56" fmla="*/ 506 w 944"/>
                  <a:gd name="T57" fmla="*/ 572 h 829"/>
                  <a:gd name="T58" fmla="*/ 570 w 944"/>
                  <a:gd name="T59" fmla="*/ 533 h 829"/>
                  <a:gd name="T60" fmla="*/ 629 w 944"/>
                  <a:gd name="T61" fmla="*/ 489 h 829"/>
                  <a:gd name="T62" fmla="*/ 658 w 944"/>
                  <a:gd name="T63" fmla="*/ 440 h 829"/>
                  <a:gd name="T64" fmla="*/ 651 w 944"/>
                  <a:gd name="T65" fmla="*/ 421 h 829"/>
                  <a:gd name="T66" fmla="*/ 610 w 944"/>
                  <a:gd name="T67" fmla="*/ 394 h 829"/>
                  <a:gd name="T68" fmla="*/ 480 w 944"/>
                  <a:gd name="T69" fmla="*/ 336 h 829"/>
                  <a:gd name="T70" fmla="*/ 355 w 944"/>
                  <a:gd name="T71" fmla="*/ 299 h 829"/>
                  <a:gd name="T72" fmla="*/ 249 w 944"/>
                  <a:gd name="T73" fmla="*/ 344 h 829"/>
                  <a:gd name="T74" fmla="*/ 168 w 944"/>
                  <a:gd name="T75" fmla="*/ 378 h 829"/>
                  <a:gd name="T76" fmla="*/ 127 w 944"/>
                  <a:gd name="T77" fmla="*/ 318 h 829"/>
                  <a:gd name="T78" fmla="*/ 97 w 944"/>
                  <a:gd name="T79" fmla="*/ 272 h 829"/>
                  <a:gd name="T80" fmla="*/ 99 w 944"/>
                  <a:gd name="T81" fmla="*/ 269 h 829"/>
                  <a:gd name="T82" fmla="*/ 95 w 944"/>
                  <a:gd name="T83" fmla="*/ 261 h 829"/>
                  <a:gd name="T84" fmla="*/ 82 w 944"/>
                  <a:gd name="T85" fmla="*/ 235 h 829"/>
                  <a:gd name="T86" fmla="*/ 64 w 944"/>
                  <a:gd name="T87" fmla="*/ 195 h 829"/>
                  <a:gd name="T88" fmla="*/ 54 w 944"/>
                  <a:gd name="T89" fmla="*/ 184 h 829"/>
                  <a:gd name="T90" fmla="*/ 30 w 944"/>
                  <a:gd name="T91" fmla="*/ 144 h 829"/>
                  <a:gd name="T92" fmla="*/ 13 w 944"/>
                  <a:gd name="T93" fmla="*/ 110 h 829"/>
                  <a:gd name="T94" fmla="*/ 6 w 944"/>
                  <a:gd name="T95" fmla="*/ 97 h 829"/>
                  <a:gd name="T96" fmla="*/ 2 w 944"/>
                  <a:gd name="T97" fmla="*/ 82 h 829"/>
                  <a:gd name="T98" fmla="*/ 18 w 944"/>
                  <a:gd name="T99" fmla="*/ 72 h 82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44"/>
                  <a:gd name="T151" fmla="*/ 0 h 829"/>
                  <a:gd name="T152" fmla="*/ 944 w 944"/>
                  <a:gd name="T153" fmla="*/ 829 h 82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44" h="829">
                    <a:moveTo>
                      <a:pt x="31" y="66"/>
                    </a:moveTo>
                    <a:lnTo>
                      <a:pt x="65" y="58"/>
                    </a:lnTo>
                    <a:lnTo>
                      <a:pt x="99" y="47"/>
                    </a:lnTo>
                    <a:lnTo>
                      <a:pt x="134" y="36"/>
                    </a:lnTo>
                    <a:lnTo>
                      <a:pt x="168" y="25"/>
                    </a:lnTo>
                    <a:lnTo>
                      <a:pt x="202" y="15"/>
                    </a:lnTo>
                    <a:lnTo>
                      <a:pt x="237" y="7"/>
                    </a:lnTo>
                    <a:lnTo>
                      <a:pt x="256" y="4"/>
                    </a:lnTo>
                    <a:lnTo>
                      <a:pt x="274" y="2"/>
                    </a:lnTo>
                    <a:lnTo>
                      <a:pt x="293" y="0"/>
                    </a:lnTo>
                    <a:lnTo>
                      <a:pt x="311" y="0"/>
                    </a:lnTo>
                    <a:lnTo>
                      <a:pt x="327" y="1"/>
                    </a:lnTo>
                    <a:lnTo>
                      <a:pt x="344" y="1"/>
                    </a:lnTo>
                    <a:lnTo>
                      <a:pt x="360" y="2"/>
                    </a:lnTo>
                    <a:lnTo>
                      <a:pt x="377" y="3"/>
                    </a:lnTo>
                    <a:lnTo>
                      <a:pt x="386" y="6"/>
                    </a:lnTo>
                    <a:lnTo>
                      <a:pt x="394" y="7"/>
                    </a:lnTo>
                    <a:lnTo>
                      <a:pt x="401" y="10"/>
                    </a:lnTo>
                    <a:lnTo>
                      <a:pt x="409" y="13"/>
                    </a:lnTo>
                    <a:lnTo>
                      <a:pt x="417" y="18"/>
                    </a:lnTo>
                    <a:lnTo>
                      <a:pt x="423" y="22"/>
                    </a:lnTo>
                    <a:lnTo>
                      <a:pt x="430" y="28"/>
                    </a:lnTo>
                    <a:lnTo>
                      <a:pt x="435" y="35"/>
                    </a:lnTo>
                    <a:lnTo>
                      <a:pt x="446" y="51"/>
                    </a:lnTo>
                    <a:lnTo>
                      <a:pt x="458" y="66"/>
                    </a:lnTo>
                    <a:lnTo>
                      <a:pt x="469" y="83"/>
                    </a:lnTo>
                    <a:lnTo>
                      <a:pt x="480" y="98"/>
                    </a:lnTo>
                    <a:lnTo>
                      <a:pt x="491" y="114"/>
                    </a:lnTo>
                    <a:lnTo>
                      <a:pt x="500" y="131"/>
                    </a:lnTo>
                    <a:lnTo>
                      <a:pt x="511" y="147"/>
                    </a:lnTo>
                    <a:lnTo>
                      <a:pt x="521" y="163"/>
                    </a:lnTo>
                    <a:lnTo>
                      <a:pt x="547" y="198"/>
                    </a:lnTo>
                    <a:lnTo>
                      <a:pt x="572" y="233"/>
                    </a:lnTo>
                    <a:lnTo>
                      <a:pt x="597" y="267"/>
                    </a:lnTo>
                    <a:lnTo>
                      <a:pt x="623" y="301"/>
                    </a:lnTo>
                    <a:lnTo>
                      <a:pt x="649" y="335"/>
                    </a:lnTo>
                    <a:lnTo>
                      <a:pt x="675" y="370"/>
                    </a:lnTo>
                    <a:lnTo>
                      <a:pt x="703" y="404"/>
                    </a:lnTo>
                    <a:lnTo>
                      <a:pt x="732" y="437"/>
                    </a:lnTo>
                    <a:lnTo>
                      <a:pt x="735" y="435"/>
                    </a:lnTo>
                    <a:lnTo>
                      <a:pt x="755" y="440"/>
                    </a:lnTo>
                    <a:lnTo>
                      <a:pt x="775" y="443"/>
                    </a:lnTo>
                    <a:lnTo>
                      <a:pt x="797" y="446"/>
                    </a:lnTo>
                    <a:lnTo>
                      <a:pt x="818" y="447"/>
                    </a:lnTo>
                    <a:lnTo>
                      <a:pt x="840" y="449"/>
                    </a:lnTo>
                    <a:lnTo>
                      <a:pt x="860" y="450"/>
                    </a:lnTo>
                    <a:lnTo>
                      <a:pt x="881" y="453"/>
                    </a:lnTo>
                    <a:lnTo>
                      <a:pt x="899" y="456"/>
                    </a:lnTo>
                    <a:lnTo>
                      <a:pt x="906" y="458"/>
                    </a:lnTo>
                    <a:lnTo>
                      <a:pt x="911" y="461"/>
                    </a:lnTo>
                    <a:lnTo>
                      <a:pt x="917" y="466"/>
                    </a:lnTo>
                    <a:lnTo>
                      <a:pt x="922" y="469"/>
                    </a:lnTo>
                    <a:lnTo>
                      <a:pt x="928" y="473"/>
                    </a:lnTo>
                    <a:lnTo>
                      <a:pt x="933" y="478"/>
                    </a:lnTo>
                    <a:lnTo>
                      <a:pt x="938" y="482"/>
                    </a:lnTo>
                    <a:lnTo>
                      <a:pt x="944" y="486"/>
                    </a:lnTo>
                    <a:lnTo>
                      <a:pt x="943" y="490"/>
                    </a:lnTo>
                    <a:lnTo>
                      <a:pt x="942" y="493"/>
                    </a:lnTo>
                    <a:lnTo>
                      <a:pt x="942" y="496"/>
                    </a:lnTo>
                    <a:lnTo>
                      <a:pt x="941" y="501"/>
                    </a:lnTo>
                    <a:lnTo>
                      <a:pt x="940" y="504"/>
                    </a:lnTo>
                    <a:lnTo>
                      <a:pt x="938" y="507"/>
                    </a:lnTo>
                    <a:lnTo>
                      <a:pt x="936" y="510"/>
                    </a:lnTo>
                    <a:lnTo>
                      <a:pt x="934" y="514"/>
                    </a:lnTo>
                    <a:lnTo>
                      <a:pt x="928" y="521"/>
                    </a:lnTo>
                    <a:lnTo>
                      <a:pt x="920" y="530"/>
                    </a:lnTo>
                    <a:lnTo>
                      <a:pt x="912" y="537"/>
                    </a:lnTo>
                    <a:lnTo>
                      <a:pt x="904" y="546"/>
                    </a:lnTo>
                    <a:lnTo>
                      <a:pt x="895" y="554"/>
                    </a:lnTo>
                    <a:lnTo>
                      <a:pt x="886" y="561"/>
                    </a:lnTo>
                    <a:lnTo>
                      <a:pt x="878" y="569"/>
                    </a:lnTo>
                    <a:lnTo>
                      <a:pt x="870" y="576"/>
                    </a:lnTo>
                    <a:lnTo>
                      <a:pt x="549" y="796"/>
                    </a:lnTo>
                    <a:lnTo>
                      <a:pt x="537" y="803"/>
                    </a:lnTo>
                    <a:lnTo>
                      <a:pt x="524" y="809"/>
                    </a:lnTo>
                    <a:lnTo>
                      <a:pt x="511" y="816"/>
                    </a:lnTo>
                    <a:lnTo>
                      <a:pt x="498" y="821"/>
                    </a:lnTo>
                    <a:lnTo>
                      <a:pt x="485" y="825"/>
                    </a:lnTo>
                    <a:lnTo>
                      <a:pt x="472" y="828"/>
                    </a:lnTo>
                    <a:lnTo>
                      <a:pt x="458" y="829"/>
                    </a:lnTo>
                    <a:lnTo>
                      <a:pt x="445" y="828"/>
                    </a:lnTo>
                    <a:lnTo>
                      <a:pt x="424" y="795"/>
                    </a:lnTo>
                    <a:lnTo>
                      <a:pt x="404" y="764"/>
                    </a:lnTo>
                    <a:lnTo>
                      <a:pt x="383" y="732"/>
                    </a:lnTo>
                    <a:lnTo>
                      <a:pt x="362" y="700"/>
                    </a:lnTo>
                    <a:lnTo>
                      <a:pt x="342" y="668"/>
                    </a:lnTo>
                    <a:lnTo>
                      <a:pt x="322" y="635"/>
                    </a:lnTo>
                    <a:lnTo>
                      <a:pt x="302" y="603"/>
                    </a:lnTo>
                    <a:lnTo>
                      <a:pt x="285" y="569"/>
                    </a:lnTo>
                    <a:lnTo>
                      <a:pt x="277" y="559"/>
                    </a:lnTo>
                    <a:lnTo>
                      <a:pt x="270" y="548"/>
                    </a:lnTo>
                    <a:lnTo>
                      <a:pt x="263" y="539"/>
                    </a:lnTo>
                    <a:lnTo>
                      <a:pt x="256" y="527"/>
                    </a:lnTo>
                    <a:lnTo>
                      <a:pt x="248" y="516"/>
                    </a:lnTo>
                    <a:lnTo>
                      <a:pt x="242" y="505"/>
                    </a:lnTo>
                    <a:lnTo>
                      <a:pt x="235" y="493"/>
                    </a:lnTo>
                    <a:lnTo>
                      <a:pt x="230" y="482"/>
                    </a:lnTo>
                    <a:lnTo>
                      <a:pt x="249" y="494"/>
                    </a:lnTo>
                    <a:lnTo>
                      <a:pt x="269" y="506"/>
                    </a:lnTo>
                    <a:lnTo>
                      <a:pt x="288" y="518"/>
                    </a:lnTo>
                    <a:lnTo>
                      <a:pt x="309" y="529"/>
                    </a:lnTo>
                    <a:lnTo>
                      <a:pt x="329" y="540"/>
                    </a:lnTo>
                    <a:lnTo>
                      <a:pt x="348" y="552"/>
                    </a:lnTo>
                    <a:lnTo>
                      <a:pt x="367" y="565"/>
                    </a:lnTo>
                    <a:lnTo>
                      <a:pt x="385" y="578"/>
                    </a:lnTo>
                    <a:lnTo>
                      <a:pt x="396" y="584"/>
                    </a:lnTo>
                    <a:lnTo>
                      <a:pt x="407" y="589"/>
                    </a:lnTo>
                    <a:lnTo>
                      <a:pt x="418" y="592"/>
                    </a:lnTo>
                    <a:lnTo>
                      <a:pt x="430" y="593"/>
                    </a:lnTo>
                    <a:lnTo>
                      <a:pt x="441" y="593"/>
                    </a:lnTo>
                    <a:lnTo>
                      <a:pt x="451" y="592"/>
                    </a:lnTo>
                    <a:lnTo>
                      <a:pt x="462" y="590"/>
                    </a:lnTo>
                    <a:lnTo>
                      <a:pt x="473" y="586"/>
                    </a:lnTo>
                    <a:lnTo>
                      <a:pt x="484" y="583"/>
                    </a:lnTo>
                    <a:lnTo>
                      <a:pt x="495" y="578"/>
                    </a:lnTo>
                    <a:lnTo>
                      <a:pt x="506" y="572"/>
                    </a:lnTo>
                    <a:lnTo>
                      <a:pt x="516" y="567"/>
                    </a:lnTo>
                    <a:lnTo>
                      <a:pt x="535" y="554"/>
                    </a:lnTo>
                    <a:lnTo>
                      <a:pt x="554" y="541"/>
                    </a:lnTo>
                    <a:lnTo>
                      <a:pt x="570" y="533"/>
                    </a:lnTo>
                    <a:lnTo>
                      <a:pt x="586" y="524"/>
                    </a:lnTo>
                    <a:lnTo>
                      <a:pt x="601" y="514"/>
                    </a:lnTo>
                    <a:lnTo>
                      <a:pt x="616" y="502"/>
                    </a:lnTo>
                    <a:lnTo>
                      <a:pt x="629" y="489"/>
                    </a:lnTo>
                    <a:lnTo>
                      <a:pt x="641" y="475"/>
                    </a:lnTo>
                    <a:lnTo>
                      <a:pt x="650" y="460"/>
                    </a:lnTo>
                    <a:lnTo>
                      <a:pt x="659" y="445"/>
                    </a:lnTo>
                    <a:lnTo>
                      <a:pt x="658" y="440"/>
                    </a:lnTo>
                    <a:lnTo>
                      <a:pt x="657" y="435"/>
                    </a:lnTo>
                    <a:lnTo>
                      <a:pt x="656" y="430"/>
                    </a:lnTo>
                    <a:lnTo>
                      <a:pt x="654" y="425"/>
                    </a:lnTo>
                    <a:lnTo>
                      <a:pt x="651" y="421"/>
                    </a:lnTo>
                    <a:lnTo>
                      <a:pt x="649" y="417"/>
                    </a:lnTo>
                    <a:lnTo>
                      <a:pt x="646" y="412"/>
                    </a:lnTo>
                    <a:lnTo>
                      <a:pt x="643" y="409"/>
                    </a:lnTo>
                    <a:lnTo>
                      <a:pt x="610" y="394"/>
                    </a:lnTo>
                    <a:lnTo>
                      <a:pt x="579" y="379"/>
                    </a:lnTo>
                    <a:lnTo>
                      <a:pt x="546" y="365"/>
                    </a:lnTo>
                    <a:lnTo>
                      <a:pt x="512" y="350"/>
                    </a:lnTo>
                    <a:lnTo>
                      <a:pt x="480" y="336"/>
                    </a:lnTo>
                    <a:lnTo>
                      <a:pt x="447" y="322"/>
                    </a:lnTo>
                    <a:lnTo>
                      <a:pt x="414" y="308"/>
                    </a:lnTo>
                    <a:lnTo>
                      <a:pt x="382" y="292"/>
                    </a:lnTo>
                    <a:lnTo>
                      <a:pt x="355" y="299"/>
                    </a:lnTo>
                    <a:lnTo>
                      <a:pt x="329" y="308"/>
                    </a:lnTo>
                    <a:lnTo>
                      <a:pt x="301" y="319"/>
                    </a:lnTo>
                    <a:lnTo>
                      <a:pt x="275" y="331"/>
                    </a:lnTo>
                    <a:lnTo>
                      <a:pt x="249" y="344"/>
                    </a:lnTo>
                    <a:lnTo>
                      <a:pt x="224" y="359"/>
                    </a:lnTo>
                    <a:lnTo>
                      <a:pt x="200" y="375"/>
                    </a:lnTo>
                    <a:lnTo>
                      <a:pt x="176" y="393"/>
                    </a:lnTo>
                    <a:lnTo>
                      <a:pt x="168" y="378"/>
                    </a:lnTo>
                    <a:lnTo>
                      <a:pt x="158" y="362"/>
                    </a:lnTo>
                    <a:lnTo>
                      <a:pt x="147" y="348"/>
                    </a:lnTo>
                    <a:lnTo>
                      <a:pt x="137" y="333"/>
                    </a:lnTo>
                    <a:lnTo>
                      <a:pt x="127" y="318"/>
                    </a:lnTo>
                    <a:lnTo>
                      <a:pt x="118" y="303"/>
                    </a:lnTo>
                    <a:lnTo>
                      <a:pt x="107" y="287"/>
                    </a:lnTo>
                    <a:lnTo>
                      <a:pt x="97" y="273"/>
                    </a:lnTo>
                    <a:lnTo>
                      <a:pt x="97" y="272"/>
                    </a:lnTo>
                    <a:lnTo>
                      <a:pt x="97" y="271"/>
                    </a:lnTo>
                    <a:lnTo>
                      <a:pt x="98" y="271"/>
                    </a:lnTo>
                    <a:lnTo>
                      <a:pt x="98" y="270"/>
                    </a:lnTo>
                    <a:lnTo>
                      <a:pt x="99" y="269"/>
                    </a:lnTo>
                    <a:lnTo>
                      <a:pt x="99" y="268"/>
                    </a:lnTo>
                    <a:lnTo>
                      <a:pt x="100" y="268"/>
                    </a:lnTo>
                    <a:lnTo>
                      <a:pt x="101" y="267"/>
                    </a:lnTo>
                    <a:lnTo>
                      <a:pt x="95" y="261"/>
                    </a:lnTo>
                    <a:lnTo>
                      <a:pt x="94" y="264"/>
                    </a:lnTo>
                    <a:lnTo>
                      <a:pt x="90" y="255"/>
                    </a:lnTo>
                    <a:lnTo>
                      <a:pt x="86" y="245"/>
                    </a:lnTo>
                    <a:lnTo>
                      <a:pt x="82" y="235"/>
                    </a:lnTo>
                    <a:lnTo>
                      <a:pt x="77" y="225"/>
                    </a:lnTo>
                    <a:lnTo>
                      <a:pt x="72" y="216"/>
                    </a:lnTo>
                    <a:lnTo>
                      <a:pt x="69" y="205"/>
                    </a:lnTo>
                    <a:lnTo>
                      <a:pt x="64" y="195"/>
                    </a:lnTo>
                    <a:lnTo>
                      <a:pt x="61" y="184"/>
                    </a:lnTo>
                    <a:lnTo>
                      <a:pt x="57" y="180"/>
                    </a:lnTo>
                    <a:lnTo>
                      <a:pt x="59" y="195"/>
                    </a:lnTo>
                    <a:lnTo>
                      <a:pt x="54" y="184"/>
                    </a:lnTo>
                    <a:lnTo>
                      <a:pt x="48" y="174"/>
                    </a:lnTo>
                    <a:lnTo>
                      <a:pt x="42" y="164"/>
                    </a:lnTo>
                    <a:lnTo>
                      <a:pt x="36" y="154"/>
                    </a:lnTo>
                    <a:lnTo>
                      <a:pt x="30" y="144"/>
                    </a:lnTo>
                    <a:lnTo>
                      <a:pt x="24" y="134"/>
                    </a:lnTo>
                    <a:lnTo>
                      <a:pt x="18" y="123"/>
                    </a:lnTo>
                    <a:lnTo>
                      <a:pt x="12" y="113"/>
                    </a:lnTo>
                    <a:lnTo>
                      <a:pt x="13" y="110"/>
                    </a:lnTo>
                    <a:lnTo>
                      <a:pt x="12" y="107"/>
                    </a:lnTo>
                    <a:lnTo>
                      <a:pt x="10" y="103"/>
                    </a:lnTo>
                    <a:lnTo>
                      <a:pt x="8" y="100"/>
                    </a:lnTo>
                    <a:lnTo>
                      <a:pt x="6" y="97"/>
                    </a:lnTo>
                    <a:lnTo>
                      <a:pt x="4" y="94"/>
                    </a:lnTo>
                    <a:lnTo>
                      <a:pt x="1" y="90"/>
                    </a:lnTo>
                    <a:lnTo>
                      <a:pt x="0" y="87"/>
                    </a:lnTo>
                    <a:lnTo>
                      <a:pt x="2" y="82"/>
                    </a:lnTo>
                    <a:lnTo>
                      <a:pt x="5" y="78"/>
                    </a:lnTo>
                    <a:lnTo>
                      <a:pt x="8" y="75"/>
                    </a:lnTo>
                    <a:lnTo>
                      <a:pt x="12" y="73"/>
                    </a:lnTo>
                    <a:lnTo>
                      <a:pt x="18" y="72"/>
                    </a:lnTo>
                    <a:lnTo>
                      <a:pt x="22" y="70"/>
                    </a:lnTo>
                    <a:lnTo>
                      <a:pt x="26" y="69"/>
                    </a:lnTo>
                    <a:lnTo>
                      <a:pt x="31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F9FDCC33-161A-4FDB-A850-2893DB136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" y="3257"/>
                <a:ext cx="225" cy="125"/>
              </a:xfrm>
              <a:custGeom>
                <a:avLst/>
                <a:gdLst>
                  <a:gd name="T0" fmla="*/ 227 w 448"/>
                  <a:gd name="T1" fmla="*/ 11 h 250"/>
                  <a:gd name="T2" fmla="*/ 282 w 448"/>
                  <a:gd name="T3" fmla="*/ 33 h 250"/>
                  <a:gd name="T4" fmla="*/ 338 w 448"/>
                  <a:gd name="T5" fmla="*/ 55 h 250"/>
                  <a:gd name="T6" fmla="*/ 392 w 448"/>
                  <a:gd name="T7" fmla="*/ 78 h 250"/>
                  <a:gd name="T8" fmla="*/ 422 w 448"/>
                  <a:gd name="T9" fmla="*/ 96 h 250"/>
                  <a:gd name="T10" fmla="*/ 433 w 448"/>
                  <a:gd name="T11" fmla="*/ 102 h 250"/>
                  <a:gd name="T12" fmla="*/ 444 w 448"/>
                  <a:gd name="T13" fmla="*/ 111 h 250"/>
                  <a:gd name="T14" fmla="*/ 448 w 448"/>
                  <a:gd name="T15" fmla="*/ 119 h 250"/>
                  <a:gd name="T16" fmla="*/ 447 w 448"/>
                  <a:gd name="T17" fmla="*/ 125 h 250"/>
                  <a:gd name="T18" fmla="*/ 434 w 448"/>
                  <a:gd name="T19" fmla="*/ 139 h 250"/>
                  <a:gd name="T20" fmla="*/ 409 w 448"/>
                  <a:gd name="T21" fmla="*/ 159 h 250"/>
                  <a:gd name="T22" fmla="*/ 385 w 448"/>
                  <a:gd name="T23" fmla="*/ 179 h 250"/>
                  <a:gd name="T24" fmla="*/ 359 w 448"/>
                  <a:gd name="T25" fmla="*/ 198 h 250"/>
                  <a:gd name="T26" fmla="*/ 333 w 448"/>
                  <a:gd name="T27" fmla="*/ 218 h 250"/>
                  <a:gd name="T28" fmla="*/ 304 w 448"/>
                  <a:gd name="T29" fmla="*/ 235 h 250"/>
                  <a:gd name="T30" fmla="*/ 280 w 448"/>
                  <a:gd name="T31" fmla="*/ 245 h 250"/>
                  <a:gd name="T32" fmla="*/ 265 w 448"/>
                  <a:gd name="T33" fmla="*/ 249 h 250"/>
                  <a:gd name="T34" fmla="*/ 247 w 448"/>
                  <a:gd name="T35" fmla="*/ 250 h 250"/>
                  <a:gd name="T36" fmla="*/ 231 w 448"/>
                  <a:gd name="T37" fmla="*/ 248 h 250"/>
                  <a:gd name="T38" fmla="*/ 195 w 448"/>
                  <a:gd name="T39" fmla="*/ 231 h 250"/>
                  <a:gd name="T40" fmla="*/ 142 w 448"/>
                  <a:gd name="T41" fmla="*/ 198 h 250"/>
                  <a:gd name="T42" fmla="*/ 91 w 448"/>
                  <a:gd name="T43" fmla="*/ 162 h 250"/>
                  <a:gd name="T44" fmla="*/ 39 w 448"/>
                  <a:gd name="T45" fmla="*/ 128 h 250"/>
                  <a:gd name="T46" fmla="*/ 9 w 448"/>
                  <a:gd name="T47" fmla="*/ 111 h 250"/>
                  <a:gd name="T48" fmla="*/ 5 w 448"/>
                  <a:gd name="T49" fmla="*/ 105 h 250"/>
                  <a:gd name="T50" fmla="*/ 1 w 448"/>
                  <a:gd name="T51" fmla="*/ 97 h 250"/>
                  <a:gd name="T52" fmla="*/ 2 w 448"/>
                  <a:gd name="T53" fmla="*/ 91 h 250"/>
                  <a:gd name="T54" fmla="*/ 27 w 448"/>
                  <a:gd name="T55" fmla="*/ 73 h 250"/>
                  <a:gd name="T56" fmla="*/ 73 w 448"/>
                  <a:gd name="T57" fmla="*/ 43 h 250"/>
                  <a:gd name="T58" fmla="*/ 110 w 448"/>
                  <a:gd name="T59" fmla="*/ 24 h 250"/>
                  <a:gd name="T60" fmla="*/ 135 w 448"/>
                  <a:gd name="T61" fmla="*/ 14 h 250"/>
                  <a:gd name="T62" fmla="*/ 160 w 448"/>
                  <a:gd name="T63" fmla="*/ 7 h 250"/>
                  <a:gd name="T64" fmla="*/ 186 w 448"/>
                  <a:gd name="T65" fmla="*/ 1 h 2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48"/>
                  <a:gd name="T100" fmla="*/ 0 h 250"/>
                  <a:gd name="T101" fmla="*/ 448 w 448"/>
                  <a:gd name="T102" fmla="*/ 250 h 2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48" h="250">
                    <a:moveTo>
                      <a:pt x="200" y="0"/>
                    </a:moveTo>
                    <a:lnTo>
                      <a:pt x="227" y="11"/>
                    </a:lnTo>
                    <a:lnTo>
                      <a:pt x="255" y="22"/>
                    </a:lnTo>
                    <a:lnTo>
                      <a:pt x="282" y="33"/>
                    </a:lnTo>
                    <a:lnTo>
                      <a:pt x="310" y="44"/>
                    </a:lnTo>
                    <a:lnTo>
                      <a:pt x="338" y="55"/>
                    </a:lnTo>
                    <a:lnTo>
                      <a:pt x="365" y="65"/>
                    </a:lnTo>
                    <a:lnTo>
                      <a:pt x="392" y="78"/>
                    </a:lnTo>
                    <a:lnTo>
                      <a:pt x="418" y="91"/>
                    </a:lnTo>
                    <a:lnTo>
                      <a:pt x="422" y="96"/>
                    </a:lnTo>
                    <a:lnTo>
                      <a:pt x="428" y="99"/>
                    </a:lnTo>
                    <a:lnTo>
                      <a:pt x="433" y="102"/>
                    </a:lnTo>
                    <a:lnTo>
                      <a:pt x="440" y="107"/>
                    </a:lnTo>
                    <a:lnTo>
                      <a:pt x="444" y="111"/>
                    </a:lnTo>
                    <a:lnTo>
                      <a:pt x="447" y="115"/>
                    </a:lnTo>
                    <a:lnTo>
                      <a:pt x="448" y="119"/>
                    </a:lnTo>
                    <a:lnTo>
                      <a:pt x="448" y="122"/>
                    </a:lnTo>
                    <a:lnTo>
                      <a:pt x="447" y="125"/>
                    </a:lnTo>
                    <a:lnTo>
                      <a:pt x="445" y="128"/>
                    </a:lnTo>
                    <a:lnTo>
                      <a:pt x="434" y="139"/>
                    </a:lnTo>
                    <a:lnTo>
                      <a:pt x="422" y="149"/>
                    </a:lnTo>
                    <a:lnTo>
                      <a:pt x="409" y="159"/>
                    </a:lnTo>
                    <a:lnTo>
                      <a:pt x="397" y="169"/>
                    </a:lnTo>
                    <a:lnTo>
                      <a:pt x="385" y="179"/>
                    </a:lnTo>
                    <a:lnTo>
                      <a:pt x="372" y="188"/>
                    </a:lnTo>
                    <a:lnTo>
                      <a:pt x="359" y="198"/>
                    </a:lnTo>
                    <a:lnTo>
                      <a:pt x="347" y="208"/>
                    </a:lnTo>
                    <a:lnTo>
                      <a:pt x="333" y="218"/>
                    </a:lnTo>
                    <a:lnTo>
                      <a:pt x="318" y="226"/>
                    </a:lnTo>
                    <a:lnTo>
                      <a:pt x="304" y="235"/>
                    </a:lnTo>
                    <a:lnTo>
                      <a:pt x="289" y="243"/>
                    </a:lnTo>
                    <a:lnTo>
                      <a:pt x="280" y="245"/>
                    </a:lnTo>
                    <a:lnTo>
                      <a:pt x="272" y="248"/>
                    </a:lnTo>
                    <a:lnTo>
                      <a:pt x="265" y="249"/>
                    </a:lnTo>
                    <a:lnTo>
                      <a:pt x="256" y="250"/>
                    </a:lnTo>
                    <a:lnTo>
                      <a:pt x="247" y="250"/>
                    </a:lnTo>
                    <a:lnTo>
                      <a:pt x="240" y="249"/>
                    </a:lnTo>
                    <a:lnTo>
                      <a:pt x="231" y="248"/>
                    </a:lnTo>
                    <a:lnTo>
                      <a:pt x="222" y="245"/>
                    </a:lnTo>
                    <a:lnTo>
                      <a:pt x="195" y="231"/>
                    </a:lnTo>
                    <a:lnTo>
                      <a:pt x="168" y="215"/>
                    </a:lnTo>
                    <a:lnTo>
                      <a:pt x="142" y="198"/>
                    </a:lnTo>
                    <a:lnTo>
                      <a:pt x="116" y="180"/>
                    </a:lnTo>
                    <a:lnTo>
                      <a:pt x="91" y="162"/>
                    </a:lnTo>
                    <a:lnTo>
                      <a:pt x="65" y="145"/>
                    </a:lnTo>
                    <a:lnTo>
                      <a:pt x="39" y="128"/>
                    </a:lnTo>
                    <a:lnTo>
                      <a:pt x="11" y="114"/>
                    </a:lnTo>
                    <a:lnTo>
                      <a:pt x="9" y="111"/>
                    </a:lnTo>
                    <a:lnTo>
                      <a:pt x="7" y="108"/>
                    </a:lnTo>
                    <a:lnTo>
                      <a:pt x="5" y="105"/>
                    </a:lnTo>
                    <a:lnTo>
                      <a:pt x="2" y="100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2" y="91"/>
                    </a:lnTo>
                    <a:lnTo>
                      <a:pt x="5" y="89"/>
                    </a:lnTo>
                    <a:lnTo>
                      <a:pt x="27" y="73"/>
                    </a:lnTo>
                    <a:lnTo>
                      <a:pt x="50" y="58"/>
                    </a:lnTo>
                    <a:lnTo>
                      <a:pt x="73" y="43"/>
                    </a:lnTo>
                    <a:lnTo>
                      <a:pt x="97" y="31"/>
                    </a:lnTo>
                    <a:lnTo>
                      <a:pt x="110" y="24"/>
                    </a:lnTo>
                    <a:lnTo>
                      <a:pt x="122" y="19"/>
                    </a:lnTo>
                    <a:lnTo>
                      <a:pt x="135" y="14"/>
                    </a:lnTo>
                    <a:lnTo>
                      <a:pt x="148" y="10"/>
                    </a:lnTo>
                    <a:lnTo>
                      <a:pt x="160" y="7"/>
                    </a:lnTo>
                    <a:lnTo>
                      <a:pt x="173" y="3"/>
                    </a:lnTo>
                    <a:lnTo>
                      <a:pt x="186" y="1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26D41333-60E6-4F50-9BB1-E3171B93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2" y="3138"/>
                <a:ext cx="1359" cy="483"/>
              </a:xfrm>
              <a:custGeom>
                <a:avLst/>
                <a:gdLst>
                  <a:gd name="T0" fmla="*/ 371 w 2718"/>
                  <a:gd name="T1" fmla="*/ 551 h 965"/>
                  <a:gd name="T2" fmla="*/ 584 w 2718"/>
                  <a:gd name="T3" fmla="*/ 391 h 965"/>
                  <a:gd name="T4" fmla="*/ 811 w 2718"/>
                  <a:gd name="T5" fmla="*/ 302 h 965"/>
                  <a:gd name="T6" fmla="*/ 850 w 2718"/>
                  <a:gd name="T7" fmla="*/ 323 h 965"/>
                  <a:gd name="T8" fmla="*/ 898 w 2718"/>
                  <a:gd name="T9" fmla="*/ 328 h 965"/>
                  <a:gd name="T10" fmla="*/ 921 w 2718"/>
                  <a:gd name="T11" fmla="*/ 338 h 965"/>
                  <a:gd name="T12" fmla="*/ 945 w 2718"/>
                  <a:gd name="T13" fmla="*/ 366 h 965"/>
                  <a:gd name="T14" fmla="*/ 981 w 2718"/>
                  <a:gd name="T15" fmla="*/ 396 h 965"/>
                  <a:gd name="T16" fmla="*/ 961 w 2718"/>
                  <a:gd name="T17" fmla="*/ 432 h 965"/>
                  <a:gd name="T18" fmla="*/ 956 w 2718"/>
                  <a:gd name="T19" fmla="*/ 519 h 965"/>
                  <a:gd name="T20" fmla="*/ 981 w 2718"/>
                  <a:gd name="T21" fmla="*/ 582 h 965"/>
                  <a:gd name="T22" fmla="*/ 1014 w 2718"/>
                  <a:gd name="T23" fmla="*/ 621 h 965"/>
                  <a:gd name="T24" fmla="*/ 1050 w 2718"/>
                  <a:gd name="T25" fmla="*/ 611 h 965"/>
                  <a:gd name="T26" fmla="*/ 1094 w 2718"/>
                  <a:gd name="T27" fmla="*/ 618 h 965"/>
                  <a:gd name="T28" fmla="*/ 1123 w 2718"/>
                  <a:gd name="T29" fmla="*/ 593 h 965"/>
                  <a:gd name="T30" fmla="*/ 1175 w 2718"/>
                  <a:gd name="T31" fmla="*/ 598 h 965"/>
                  <a:gd name="T32" fmla="*/ 1200 w 2718"/>
                  <a:gd name="T33" fmla="*/ 588 h 965"/>
                  <a:gd name="T34" fmla="*/ 1226 w 2718"/>
                  <a:gd name="T35" fmla="*/ 574 h 965"/>
                  <a:gd name="T36" fmla="*/ 1331 w 2718"/>
                  <a:gd name="T37" fmla="*/ 523 h 965"/>
                  <a:gd name="T38" fmla="*/ 1496 w 2718"/>
                  <a:gd name="T39" fmla="*/ 464 h 965"/>
                  <a:gd name="T40" fmla="*/ 1539 w 2718"/>
                  <a:gd name="T41" fmla="*/ 497 h 965"/>
                  <a:gd name="T42" fmla="*/ 1637 w 2718"/>
                  <a:gd name="T43" fmla="*/ 489 h 965"/>
                  <a:gd name="T44" fmla="*/ 1719 w 2718"/>
                  <a:gd name="T45" fmla="*/ 450 h 965"/>
                  <a:gd name="T46" fmla="*/ 1734 w 2718"/>
                  <a:gd name="T47" fmla="*/ 397 h 965"/>
                  <a:gd name="T48" fmla="*/ 1712 w 2718"/>
                  <a:gd name="T49" fmla="*/ 277 h 965"/>
                  <a:gd name="T50" fmla="*/ 1660 w 2718"/>
                  <a:gd name="T51" fmla="*/ 241 h 965"/>
                  <a:gd name="T52" fmla="*/ 1682 w 2718"/>
                  <a:gd name="T53" fmla="*/ 200 h 965"/>
                  <a:gd name="T54" fmla="*/ 1705 w 2718"/>
                  <a:gd name="T55" fmla="*/ 152 h 965"/>
                  <a:gd name="T56" fmla="*/ 1657 w 2718"/>
                  <a:gd name="T57" fmla="*/ 130 h 965"/>
                  <a:gd name="T58" fmla="*/ 1676 w 2718"/>
                  <a:gd name="T59" fmla="*/ 81 h 965"/>
                  <a:gd name="T60" fmla="*/ 1756 w 2718"/>
                  <a:gd name="T61" fmla="*/ 46 h 965"/>
                  <a:gd name="T62" fmla="*/ 2019 w 2718"/>
                  <a:gd name="T63" fmla="*/ 4 h 965"/>
                  <a:gd name="T64" fmla="*/ 2323 w 2718"/>
                  <a:gd name="T65" fmla="*/ 80 h 965"/>
                  <a:gd name="T66" fmla="*/ 2297 w 2718"/>
                  <a:gd name="T67" fmla="*/ 130 h 965"/>
                  <a:gd name="T68" fmla="*/ 2260 w 2718"/>
                  <a:gd name="T69" fmla="*/ 187 h 965"/>
                  <a:gd name="T70" fmla="*/ 2256 w 2718"/>
                  <a:gd name="T71" fmla="*/ 270 h 965"/>
                  <a:gd name="T72" fmla="*/ 2278 w 2718"/>
                  <a:gd name="T73" fmla="*/ 347 h 965"/>
                  <a:gd name="T74" fmla="*/ 2361 w 2718"/>
                  <a:gd name="T75" fmla="*/ 366 h 965"/>
                  <a:gd name="T76" fmla="*/ 2531 w 2718"/>
                  <a:gd name="T77" fmla="*/ 336 h 965"/>
                  <a:gd name="T78" fmla="*/ 2667 w 2718"/>
                  <a:gd name="T79" fmla="*/ 332 h 965"/>
                  <a:gd name="T80" fmla="*/ 2703 w 2718"/>
                  <a:gd name="T81" fmla="*/ 411 h 965"/>
                  <a:gd name="T82" fmla="*/ 2715 w 2718"/>
                  <a:gd name="T83" fmla="*/ 558 h 965"/>
                  <a:gd name="T84" fmla="*/ 2607 w 2718"/>
                  <a:gd name="T85" fmla="*/ 696 h 965"/>
                  <a:gd name="T86" fmla="*/ 2286 w 2718"/>
                  <a:gd name="T87" fmla="*/ 816 h 965"/>
                  <a:gd name="T88" fmla="*/ 2043 w 2718"/>
                  <a:gd name="T89" fmla="*/ 791 h 965"/>
                  <a:gd name="T90" fmla="*/ 1962 w 2718"/>
                  <a:gd name="T91" fmla="*/ 758 h 965"/>
                  <a:gd name="T92" fmla="*/ 1835 w 2718"/>
                  <a:gd name="T93" fmla="*/ 704 h 965"/>
                  <a:gd name="T94" fmla="*/ 1673 w 2718"/>
                  <a:gd name="T95" fmla="*/ 657 h 965"/>
                  <a:gd name="T96" fmla="*/ 1609 w 2718"/>
                  <a:gd name="T97" fmla="*/ 661 h 965"/>
                  <a:gd name="T98" fmla="*/ 1466 w 2718"/>
                  <a:gd name="T99" fmla="*/ 710 h 965"/>
                  <a:gd name="T100" fmla="*/ 1215 w 2718"/>
                  <a:gd name="T101" fmla="*/ 837 h 965"/>
                  <a:gd name="T102" fmla="*/ 1076 w 2718"/>
                  <a:gd name="T103" fmla="*/ 901 h 965"/>
                  <a:gd name="T104" fmla="*/ 1063 w 2718"/>
                  <a:gd name="T105" fmla="*/ 917 h 965"/>
                  <a:gd name="T106" fmla="*/ 1109 w 2718"/>
                  <a:gd name="T107" fmla="*/ 946 h 965"/>
                  <a:gd name="T108" fmla="*/ 1057 w 2718"/>
                  <a:gd name="T109" fmla="*/ 964 h 965"/>
                  <a:gd name="T110" fmla="*/ 747 w 2718"/>
                  <a:gd name="T111" fmla="*/ 952 h 965"/>
                  <a:gd name="T112" fmla="*/ 371 w 2718"/>
                  <a:gd name="T113" fmla="*/ 922 h 965"/>
                  <a:gd name="T114" fmla="*/ 107 w 2718"/>
                  <a:gd name="T115" fmla="*/ 877 h 965"/>
                  <a:gd name="T116" fmla="*/ 7 w 2718"/>
                  <a:gd name="T117" fmla="*/ 826 h 965"/>
                  <a:gd name="T118" fmla="*/ 13 w 2718"/>
                  <a:gd name="T119" fmla="*/ 780 h 96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18"/>
                  <a:gd name="T181" fmla="*/ 0 h 965"/>
                  <a:gd name="T182" fmla="*/ 2718 w 2718"/>
                  <a:gd name="T183" fmla="*/ 965 h 96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18" h="965">
                    <a:moveTo>
                      <a:pt x="89" y="737"/>
                    </a:moveTo>
                    <a:lnTo>
                      <a:pt x="100" y="735"/>
                    </a:lnTo>
                    <a:lnTo>
                      <a:pt x="154" y="699"/>
                    </a:lnTo>
                    <a:lnTo>
                      <a:pt x="209" y="663"/>
                    </a:lnTo>
                    <a:lnTo>
                      <a:pt x="264" y="628"/>
                    </a:lnTo>
                    <a:lnTo>
                      <a:pt x="319" y="591"/>
                    </a:lnTo>
                    <a:lnTo>
                      <a:pt x="345" y="572"/>
                    </a:lnTo>
                    <a:lnTo>
                      <a:pt x="371" y="551"/>
                    </a:lnTo>
                    <a:lnTo>
                      <a:pt x="397" y="532"/>
                    </a:lnTo>
                    <a:lnTo>
                      <a:pt x="422" y="511"/>
                    </a:lnTo>
                    <a:lnTo>
                      <a:pt x="446" y="489"/>
                    </a:lnTo>
                    <a:lnTo>
                      <a:pt x="469" y="468"/>
                    </a:lnTo>
                    <a:lnTo>
                      <a:pt x="491" y="445"/>
                    </a:lnTo>
                    <a:lnTo>
                      <a:pt x="513" y="421"/>
                    </a:lnTo>
                    <a:lnTo>
                      <a:pt x="548" y="406"/>
                    </a:lnTo>
                    <a:lnTo>
                      <a:pt x="584" y="391"/>
                    </a:lnTo>
                    <a:lnTo>
                      <a:pt x="621" y="378"/>
                    </a:lnTo>
                    <a:lnTo>
                      <a:pt x="658" y="365"/>
                    </a:lnTo>
                    <a:lnTo>
                      <a:pt x="695" y="352"/>
                    </a:lnTo>
                    <a:lnTo>
                      <a:pt x="732" y="338"/>
                    </a:lnTo>
                    <a:lnTo>
                      <a:pt x="768" y="323"/>
                    </a:lnTo>
                    <a:lnTo>
                      <a:pt x="803" y="307"/>
                    </a:lnTo>
                    <a:lnTo>
                      <a:pt x="807" y="303"/>
                    </a:lnTo>
                    <a:lnTo>
                      <a:pt x="811" y="302"/>
                    </a:lnTo>
                    <a:lnTo>
                      <a:pt x="814" y="301"/>
                    </a:lnTo>
                    <a:lnTo>
                      <a:pt x="818" y="302"/>
                    </a:lnTo>
                    <a:lnTo>
                      <a:pt x="824" y="304"/>
                    </a:lnTo>
                    <a:lnTo>
                      <a:pt x="831" y="309"/>
                    </a:lnTo>
                    <a:lnTo>
                      <a:pt x="837" y="314"/>
                    </a:lnTo>
                    <a:lnTo>
                      <a:pt x="844" y="320"/>
                    </a:lnTo>
                    <a:lnTo>
                      <a:pt x="847" y="322"/>
                    </a:lnTo>
                    <a:lnTo>
                      <a:pt x="850" y="323"/>
                    </a:lnTo>
                    <a:lnTo>
                      <a:pt x="855" y="324"/>
                    </a:lnTo>
                    <a:lnTo>
                      <a:pt x="859" y="325"/>
                    </a:lnTo>
                    <a:lnTo>
                      <a:pt x="865" y="326"/>
                    </a:lnTo>
                    <a:lnTo>
                      <a:pt x="872" y="326"/>
                    </a:lnTo>
                    <a:lnTo>
                      <a:pt x="878" y="327"/>
                    </a:lnTo>
                    <a:lnTo>
                      <a:pt x="885" y="328"/>
                    </a:lnTo>
                    <a:lnTo>
                      <a:pt x="892" y="328"/>
                    </a:lnTo>
                    <a:lnTo>
                      <a:pt x="898" y="328"/>
                    </a:lnTo>
                    <a:lnTo>
                      <a:pt x="906" y="327"/>
                    </a:lnTo>
                    <a:lnTo>
                      <a:pt x="912" y="326"/>
                    </a:lnTo>
                    <a:lnTo>
                      <a:pt x="915" y="326"/>
                    </a:lnTo>
                    <a:lnTo>
                      <a:pt x="918" y="328"/>
                    </a:lnTo>
                    <a:lnTo>
                      <a:pt x="919" y="331"/>
                    </a:lnTo>
                    <a:lnTo>
                      <a:pt x="920" y="333"/>
                    </a:lnTo>
                    <a:lnTo>
                      <a:pt x="921" y="335"/>
                    </a:lnTo>
                    <a:lnTo>
                      <a:pt x="921" y="338"/>
                    </a:lnTo>
                    <a:lnTo>
                      <a:pt x="922" y="340"/>
                    </a:lnTo>
                    <a:lnTo>
                      <a:pt x="923" y="343"/>
                    </a:lnTo>
                    <a:lnTo>
                      <a:pt x="927" y="347"/>
                    </a:lnTo>
                    <a:lnTo>
                      <a:pt x="931" y="351"/>
                    </a:lnTo>
                    <a:lnTo>
                      <a:pt x="934" y="356"/>
                    </a:lnTo>
                    <a:lnTo>
                      <a:pt x="937" y="360"/>
                    </a:lnTo>
                    <a:lnTo>
                      <a:pt x="940" y="363"/>
                    </a:lnTo>
                    <a:lnTo>
                      <a:pt x="945" y="366"/>
                    </a:lnTo>
                    <a:lnTo>
                      <a:pt x="948" y="370"/>
                    </a:lnTo>
                    <a:lnTo>
                      <a:pt x="953" y="372"/>
                    </a:lnTo>
                    <a:lnTo>
                      <a:pt x="957" y="376"/>
                    </a:lnTo>
                    <a:lnTo>
                      <a:pt x="961" y="381"/>
                    </a:lnTo>
                    <a:lnTo>
                      <a:pt x="965" y="384"/>
                    </a:lnTo>
                    <a:lnTo>
                      <a:pt x="971" y="388"/>
                    </a:lnTo>
                    <a:lnTo>
                      <a:pt x="975" y="391"/>
                    </a:lnTo>
                    <a:lnTo>
                      <a:pt x="981" y="396"/>
                    </a:lnTo>
                    <a:lnTo>
                      <a:pt x="985" y="399"/>
                    </a:lnTo>
                    <a:lnTo>
                      <a:pt x="990" y="401"/>
                    </a:lnTo>
                    <a:lnTo>
                      <a:pt x="984" y="406"/>
                    </a:lnTo>
                    <a:lnTo>
                      <a:pt x="977" y="410"/>
                    </a:lnTo>
                    <a:lnTo>
                      <a:pt x="972" y="414"/>
                    </a:lnTo>
                    <a:lnTo>
                      <a:pt x="968" y="420"/>
                    </a:lnTo>
                    <a:lnTo>
                      <a:pt x="964" y="425"/>
                    </a:lnTo>
                    <a:lnTo>
                      <a:pt x="961" y="432"/>
                    </a:lnTo>
                    <a:lnTo>
                      <a:pt x="958" y="438"/>
                    </a:lnTo>
                    <a:lnTo>
                      <a:pt x="957" y="445"/>
                    </a:lnTo>
                    <a:lnTo>
                      <a:pt x="953" y="459"/>
                    </a:lnTo>
                    <a:lnTo>
                      <a:pt x="952" y="473"/>
                    </a:lnTo>
                    <a:lnTo>
                      <a:pt x="952" y="488"/>
                    </a:lnTo>
                    <a:lnTo>
                      <a:pt x="952" y="501"/>
                    </a:lnTo>
                    <a:lnTo>
                      <a:pt x="952" y="510"/>
                    </a:lnTo>
                    <a:lnTo>
                      <a:pt x="956" y="519"/>
                    </a:lnTo>
                    <a:lnTo>
                      <a:pt x="959" y="527"/>
                    </a:lnTo>
                    <a:lnTo>
                      <a:pt x="962" y="535"/>
                    </a:lnTo>
                    <a:lnTo>
                      <a:pt x="968" y="544"/>
                    </a:lnTo>
                    <a:lnTo>
                      <a:pt x="972" y="551"/>
                    </a:lnTo>
                    <a:lnTo>
                      <a:pt x="977" y="559"/>
                    </a:lnTo>
                    <a:lnTo>
                      <a:pt x="982" y="567"/>
                    </a:lnTo>
                    <a:lnTo>
                      <a:pt x="981" y="574"/>
                    </a:lnTo>
                    <a:lnTo>
                      <a:pt x="981" y="582"/>
                    </a:lnTo>
                    <a:lnTo>
                      <a:pt x="983" y="589"/>
                    </a:lnTo>
                    <a:lnTo>
                      <a:pt x="987" y="596"/>
                    </a:lnTo>
                    <a:lnTo>
                      <a:pt x="992" y="603"/>
                    </a:lnTo>
                    <a:lnTo>
                      <a:pt x="997" y="609"/>
                    </a:lnTo>
                    <a:lnTo>
                      <a:pt x="1002" y="614"/>
                    </a:lnTo>
                    <a:lnTo>
                      <a:pt x="1009" y="619"/>
                    </a:lnTo>
                    <a:lnTo>
                      <a:pt x="1012" y="620"/>
                    </a:lnTo>
                    <a:lnTo>
                      <a:pt x="1014" y="621"/>
                    </a:lnTo>
                    <a:lnTo>
                      <a:pt x="1018" y="622"/>
                    </a:lnTo>
                    <a:lnTo>
                      <a:pt x="1020" y="623"/>
                    </a:lnTo>
                    <a:lnTo>
                      <a:pt x="1023" y="623"/>
                    </a:lnTo>
                    <a:lnTo>
                      <a:pt x="1025" y="623"/>
                    </a:lnTo>
                    <a:lnTo>
                      <a:pt x="1029" y="623"/>
                    </a:lnTo>
                    <a:lnTo>
                      <a:pt x="1032" y="621"/>
                    </a:lnTo>
                    <a:lnTo>
                      <a:pt x="1046" y="607"/>
                    </a:lnTo>
                    <a:lnTo>
                      <a:pt x="1050" y="611"/>
                    </a:lnTo>
                    <a:lnTo>
                      <a:pt x="1055" y="614"/>
                    </a:lnTo>
                    <a:lnTo>
                      <a:pt x="1060" y="617"/>
                    </a:lnTo>
                    <a:lnTo>
                      <a:pt x="1065" y="618"/>
                    </a:lnTo>
                    <a:lnTo>
                      <a:pt x="1071" y="619"/>
                    </a:lnTo>
                    <a:lnTo>
                      <a:pt x="1076" y="619"/>
                    </a:lnTo>
                    <a:lnTo>
                      <a:pt x="1083" y="620"/>
                    </a:lnTo>
                    <a:lnTo>
                      <a:pt x="1088" y="619"/>
                    </a:lnTo>
                    <a:lnTo>
                      <a:pt x="1094" y="618"/>
                    </a:lnTo>
                    <a:lnTo>
                      <a:pt x="1098" y="614"/>
                    </a:lnTo>
                    <a:lnTo>
                      <a:pt x="1101" y="611"/>
                    </a:lnTo>
                    <a:lnTo>
                      <a:pt x="1105" y="608"/>
                    </a:lnTo>
                    <a:lnTo>
                      <a:pt x="1107" y="604"/>
                    </a:lnTo>
                    <a:lnTo>
                      <a:pt x="1110" y="599"/>
                    </a:lnTo>
                    <a:lnTo>
                      <a:pt x="1112" y="596"/>
                    </a:lnTo>
                    <a:lnTo>
                      <a:pt x="1115" y="592"/>
                    </a:lnTo>
                    <a:lnTo>
                      <a:pt x="1123" y="593"/>
                    </a:lnTo>
                    <a:lnTo>
                      <a:pt x="1131" y="596"/>
                    </a:lnTo>
                    <a:lnTo>
                      <a:pt x="1138" y="598"/>
                    </a:lnTo>
                    <a:lnTo>
                      <a:pt x="1147" y="600"/>
                    </a:lnTo>
                    <a:lnTo>
                      <a:pt x="1155" y="603"/>
                    </a:lnTo>
                    <a:lnTo>
                      <a:pt x="1163" y="603"/>
                    </a:lnTo>
                    <a:lnTo>
                      <a:pt x="1168" y="601"/>
                    </a:lnTo>
                    <a:lnTo>
                      <a:pt x="1171" y="600"/>
                    </a:lnTo>
                    <a:lnTo>
                      <a:pt x="1175" y="598"/>
                    </a:lnTo>
                    <a:lnTo>
                      <a:pt x="1179" y="596"/>
                    </a:lnTo>
                    <a:lnTo>
                      <a:pt x="1181" y="593"/>
                    </a:lnTo>
                    <a:lnTo>
                      <a:pt x="1182" y="591"/>
                    </a:lnTo>
                    <a:lnTo>
                      <a:pt x="1184" y="588"/>
                    </a:lnTo>
                    <a:lnTo>
                      <a:pt x="1186" y="587"/>
                    </a:lnTo>
                    <a:lnTo>
                      <a:pt x="1190" y="586"/>
                    </a:lnTo>
                    <a:lnTo>
                      <a:pt x="1195" y="587"/>
                    </a:lnTo>
                    <a:lnTo>
                      <a:pt x="1200" y="588"/>
                    </a:lnTo>
                    <a:lnTo>
                      <a:pt x="1206" y="589"/>
                    </a:lnTo>
                    <a:lnTo>
                      <a:pt x="1209" y="589"/>
                    </a:lnTo>
                    <a:lnTo>
                      <a:pt x="1211" y="588"/>
                    </a:lnTo>
                    <a:lnTo>
                      <a:pt x="1213" y="587"/>
                    </a:lnTo>
                    <a:lnTo>
                      <a:pt x="1217" y="585"/>
                    </a:lnTo>
                    <a:lnTo>
                      <a:pt x="1221" y="583"/>
                    </a:lnTo>
                    <a:lnTo>
                      <a:pt x="1224" y="579"/>
                    </a:lnTo>
                    <a:lnTo>
                      <a:pt x="1226" y="574"/>
                    </a:lnTo>
                    <a:lnTo>
                      <a:pt x="1229" y="570"/>
                    </a:lnTo>
                    <a:lnTo>
                      <a:pt x="1229" y="564"/>
                    </a:lnTo>
                    <a:lnTo>
                      <a:pt x="1230" y="559"/>
                    </a:lnTo>
                    <a:lnTo>
                      <a:pt x="1230" y="555"/>
                    </a:lnTo>
                    <a:lnTo>
                      <a:pt x="1230" y="550"/>
                    </a:lnTo>
                    <a:lnTo>
                      <a:pt x="1263" y="543"/>
                    </a:lnTo>
                    <a:lnTo>
                      <a:pt x="1297" y="534"/>
                    </a:lnTo>
                    <a:lnTo>
                      <a:pt x="1331" y="523"/>
                    </a:lnTo>
                    <a:lnTo>
                      <a:pt x="1363" y="512"/>
                    </a:lnTo>
                    <a:lnTo>
                      <a:pt x="1396" y="499"/>
                    </a:lnTo>
                    <a:lnTo>
                      <a:pt x="1427" y="484"/>
                    </a:lnTo>
                    <a:lnTo>
                      <a:pt x="1458" y="468"/>
                    </a:lnTo>
                    <a:lnTo>
                      <a:pt x="1487" y="449"/>
                    </a:lnTo>
                    <a:lnTo>
                      <a:pt x="1489" y="455"/>
                    </a:lnTo>
                    <a:lnTo>
                      <a:pt x="1493" y="460"/>
                    </a:lnTo>
                    <a:lnTo>
                      <a:pt x="1496" y="464"/>
                    </a:lnTo>
                    <a:lnTo>
                      <a:pt x="1500" y="470"/>
                    </a:lnTo>
                    <a:lnTo>
                      <a:pt x="1505" y="475"/>
                    </a:lnTo>
                    <a:lnTo>
                      <a:pt x="1510" y="481"/>
                    </a:lnTo>
                    <a:lnTo>
                      <a:pt x="1516" y="484"/>
                    </a:lnTo>
                    <a:lnTo>
                      <a:pt x="1521" y="488"/>
                    </a:lnTo>
                    <a:lnTo>
                      <a:pt x="1527" y="492"/>
                    </a:lnTo>
                    <a:lnTo>
                      <a:pt x="1533" y="495"/>
                    </a:lnTo>
                    <a:lnTo>
                      <a:pt x="1539" y="497"/>
                    </a:lnTo>
                    <a:lnTo>
                      <a:pt x="1546" y="499"/>
                    </a:lnTo>
                    <a:lnTo>
                      <a:pt x="1559" y="500"/>
                    </a:lnTo>
                    <a:lnTo>
                      <a:pt x="1572" y="500"/>
                    </a:lnTo>
                    <a:lnTo>
                      <a:pt x="1585" y="498"/>
                    </a:lnTo>
                    <a:lnTo>
                      <a:pt x="1598" y="496"/>
                    </a:lnTo>
                    <a:lnTo>
                      <a:pt x="1612" y="495"/>
                    </a:lnTo>
                    <a:lnTo>
                      <a:pt x="1625" y="493"/>
                    </a:lnTo>
                    <a:lnTo>
                      <a:pt x="1637" y="489"/>
                    </a:lnTo>
                    <a:lnTo>
                      <a:pt x="1648" y="487"/>
                    </a:lnTo>
                    <a:lnTo>
                      <a:pt x="1660" y="483"/>
                    </a:lnTo>
                    <a:lnTo>
                      <a:pt x="1671" y="480"/>
                    </a:lnTo>
                    <a:lnTo>
                      <a:pt x="1682" y="475"/>
                    </a:lnTo>
                    <a:lnTo>
                      <a:pt x="1693" y="470"/>
                    </a:lnTo>
                    <a:lnTo>
                      <a:pt x="1704" y="463"/>
                    </a:lnTo>
                    <a:lnTo>
                      <a:pt x="1713" y="456"/>
                    </a:lnTo>
                    <a:lnTo>
                      <a:pt x="1719" y="450"/>
                    </a:lnTo>
                    <a:lnTo>
                      <a:pt x="1724" y="445"/>
                    </a:lnTo>
                    <a:lnTo>
                      <a:pt x="1728" y="439"/>
                    </a:lnTo>
                    <a:lnTo>
                      <a:pt x="1731" y="434"/>
                    </a:lnTo>
                    <a:lnTo>
                      <a:pt x="1732" y="428"/>
                    </a:lnTo>
                    <a:lnTo>
                      <a:pt x="1734" y="422"/>
                    </a:lnTo>
                    <a:lnTo>
                      <a:pt x="1734" y="417"/>
                    </a:lnTo>
                    <a:lnTo>
                      <a:pt x="1734" y="410"/>
                    </a:lnTo>
                    <a:lnTo>
                      <a:pt x="1734" y="397"/>
                    </a:lnTo>
                    <a:lnTo>
                      <a:pt x="1733" y="384"/>
                    </a:lnTo>
                    <a:lnTo>
                      <a:pt x="1732" y="370"/>
                    </a:lnTo>
                    <a:lnTo>
                      <a:pt x="1733" y="355"/>
                    </a:lnTo>
                    <a:lnTo>
                      <a:pt x="1731" y="338"/>
                    </a:lnTo>
                    <a:lnTo>
                      <a:pt x="1726" y="320"/>
                    </a:lnTo>
                    <a:lnTo>
                      <a:pt x="1722" y="302"/>
                    </a:lnTo>
                    <a:lnTo>
                      <a:pt x="1717" y="285"/>
                    </a:lnTo>
                    <a:lnTo>
                      <a:pt x="1712" y="277"/>
                    </a:lnTo>
                    <a:lnTo>
                      <a:pt x="1708" y="270"/>
                    </a:lnTo>
                    <a:lnTo>
                      <a:pt x="1703" y="263"/>
                    </a:lnTo>
                    <a:lnTo>
                      <a:pt x="1697" y="257"/>
                    </a:lnTo>
                    <a:lnTo>
                      <a:pt x="1689" y="252"/>
                    </a:lnTo>
                    <a:lnTo>
                      <a:pt x="1682" y="248"/>
                    </a:lnTo>
                    <a:lnTo>
                      <a:pt x="1674" y="244"/>
                    </a:lnTo>
                    <a:lnTo>
                      <a:pt x="1664" y="241"/>
                    </a:lnTo>
                    <a:lnTo>
                      <a:pt x="1660" y="241"/>
                    </a:lnTo>
                    <a:lnTo>
                      <a:pt x="1662" y="236"/>
                    </a:lnTo>
                    <a:lnTo>
                      <a:pt x="1664" y="232"/>
                    </a:lnTo>
                    <a:lnTo>
                      <a:pt x="1667" y="226"/>
                    </a:lnTo>
                    <a:lnTo>
                      <a:pt x="1670" y="221"/>
                    </a:lnTo>
                    <a:lnTo>
                      <a:pt x="1673" y="215"/>
                    </a:lnTo>
                    <a:lnTo>
                      <a:pt x="1676" y="210"/>
                    </a:lnTo>
                    <a:lnTo>
                      <a:pt x="1679" y="204"/>
                    </a:lnTo>
                    <a:lnTo>
                      <a:pt x="1682" y="200"/>
                    </a:lnTo>
                    <a:lnTo>
                      <a:pt x="1684" y="194"/>
                    </a:lnTo>
                    <a:lnTo>
                      <a:pt x="1687" y="187"/>
                    </a:lnTo>
                    <a:lnTo>
                      <a:pt x="1691" y="182"/>
                    </a:lnTo>
                    <a:lnTo>
                      <a:pt x="1694" y="176"/>
                    </a:lnTo>
                    <a:lnTo>
                      <a:pt x="1697" y="170"/>
                    </a:lnTo>
                    <a:lnTo>
                      <a:pt x="1700" y="164"/>
                    </a:lnTo>
                    <a:lnTo>
                      <a:pt x="1703" y="158"/>
                    </a:lnTo>
                    <a:lnTo>
                      <a:pt x="1705" y="152"/>
                    </a:lnTo>
                    <a:lnTo>
                      <a:pt x="1699" y="148"/>
                    </a:lnTo>
                    <a:lnTo>
                      <a:pt x="1694" y="145"/>
                    </a:lnTo>
                    <a:lnTo>
                      <a:pt x="1687" y="142"/>
                    </a:lnTo>
                    <a:lnTo>
                      <a:pt x="1681" y="141"/>
                    </a:lnTo>
                    <a:lnTo>
                      <a:pt x="1674" y="139"/>
                    </a:lnTo>
                    <a:lnTo>
                      <a:pt x="1668" y="137"/>
                    </a:lnTo>
                    <a:lnTo>
                      <a:pt x="1662" y="134"/>
                    </a:lnTo>
                    <a:lnTo>
                      <a:pt x="1657" y="130"/>
                    </a:lnTo>
                    <a:lnTo>
                      <a:pt x="1659" y="124"/>
                    </a:lnTo>
                    <a:lnTo>
                      <a:pt x="1661" y="117"/>
                    </a:lnTo>
                    <a:lnTo>
                      <a:pt x="1663" y="111"/>
                    </a:lnTo>
                    <a:lnTo>
                      <a:pt x="1666" y="105"/>
                    </a:lnTo>
                    <a:lnTo>
                      <a:pt x="1668" y="99"/>
                    </a:lnTo>
                    <a:lnTo>
                      <a:pt x="1671" y="92"/>
                    </a:lnTo>
                    <a:lnTo>
                      <a:pt x="1673" y="87"/>
                    </a:lnTo>
                    <a:lnTo>
                      <a:pt x="1676" y="81"/>
                    </a:lnTo>
                    <a:lnTo>
                      <a:pt x="1686" y="80"/>
                    </a:lnTo>
                    <a:lnTo>
                      <a:pt x="1697" y="79"/>
                    </a:lnTo>
                    <a:lnTo>
                      <a:pt x="1709" y="76"/>
                    </a:lnTo>
                    <a:lnTo>
                      <a:pt x="1720" y="73"/>
                    </a:lnTo>
                    <a:lnTo>
                      <a:pt x="1730" y="67"/>
                    </a:lnTo>
                    <a:lnTo>
                      <a:pt x="1739" y="62"/>
                    </a:lnTo>
                    <a:lnTo>
                      <a:pt x="1748" y="54"/>
                    </a:lnTo>
                    <a:lnTo>
                      <a:pt x="1756" y="46"/>
                    </a:lnTo>
                    <a:lnTo>
                      <a:pt x="1768" y="18"/>
                    </a:lnTo>
                    <a:lnTo>
                      <a:pt x="1801" y="12"/>
                    </a:lnTo>
                    <a:lnTo>
                      <a:pt x="1836" y="6"/>
                    </a:lnTo>
                    <a:lnTo>
                      <a:pt x="1873" y="3"/>
                    </a:lnTo>
                    <a:lnTo>
                      <a:pt x="1909" y="1"/>
                    </a:lnTo>
                    <a:lnTo>
                      <a:pt x="1946" y="0"/>
                    </a:lnTo>
                    <a:lnTo>
                      <a:pt x="1983" y="1"/>
                    </a:lnTo>
                    <a:lnTo>
                      <a:pt x="2019" y="4"/>
                    </a:lnTo>
                    <a:lnTo>
                      <a:pt x="2054" y="9"/>
                    </a:lnTo>
                    <a:lnTo>
                      <a:pt x="2151" y="22"/>
                    </a:lnTo>
                    <a:lnTo>
                      <a:pt x="2181" y="30"/>
                    </a:lnTo>
                    <a:lnTo>
                      <a:pt x="2209" y="39"/>
                    </a:lnTo>
                    <a:lnTo>
                      <a:pt x="2238" y="49"/>
                    </a:lnTo>
                    <a:lnTo>
                      <a:pt x="2267" y="59"/>
                    </a:lnTo>
                    <a:lnTo>
                      <a:pt x="2296" y="68"/>
                    </a:lnTo>
                    <a:lnTo>
                      <a:pt x="2323" y="80"/>
                    </a:lnTo>
                    <a:lnTo>
                      <a:pt x="2350" y="93"/>
                    </a:lnTo>
                    <a:lnTo>
                      <a:pt x="2377" y="108"/>
                    </a:lnTo>
                    <a:lnTo>
                      <a:pt x="2361" y="110"/>
                    </a:lnTo>
                    <a:lnTo>
                      <a:pt x="2345" y="113"/>
                    </a:lnTo>
                    <a:lnTo>
                      <a:pt x="2329" y="117"/>
                    </a:lnTo>
                    <a:lnTo>
                      <a:pt x="2312" y="123"/>
                    </a:lnTo>
                    <a:lnTo>
                      <a:pt x="2305" y="126"/>
                    </a:lnTo>
                    <a:lnTo>
                      <a:pt x="2297" y="130"/>
                    </a:lnTo>
                    <a:lnTo>
                      <a:pt x="2291" y="135"/>
                    </a:lnTo>
                    <a:lnTo>
                      <a:pt x="2284" y="140"/>
                    </a:lnTo>
                    <a:lnTo>
                      <a:pt x="2279" y="146"/>
                    </a:lnTo>
                    <a:lnTo>
                      <a:pt x="2274" y="152"/>
                    </a:lnTo>
                    <a:lnTo>
                      <a:pt x="2270" y="160"/>
                    </a:lnTo>
                    <a:lnTo>
                      <a:pt x="2267" y="168"/>
                    </a:lnTo>
                    <a:lnTo>
                      <a:pt x="2263" y="177"/>
                    </a:lnTo>
                    <a:lnTo>
                      <a:pt x="2260" y="187"/>
                    </a:lnTo>
                    <a:lnTo>
                      <a:pt x="2259" y="196"/>
                    </a:lnTo>
                    <a:lnTo>
                      <a:pt x="2258" y="205"/>
                    </a:lnTo>
                    <a:lnTo>
                      <a:pt x="2257" y="215"/>
                    </a:lnTo>
                    <a:lnTo>
                      <a:pt x="2257" y="224"/>
                    </a:lnTo>
                    <a:lnTo>
                      <a:pt x="2256" y="234"/>
                    </a:lnTo>
                    <a:lnTo>
                      <a:pt x="2255" y="244"/>
                    </a:lnTo>
                    <a:lnTo>
                      <a:pt x="2256" y="257"/>
                    </a:lnTo>
                    <a:lnTo>
                      <a:pt x="2256" y="270"/>
                    </a:lnTo>
                    <a:lnTo>
                      <a:pt x="2257" y="283"/>
                    </a:lnTo>
                    <a:lnTo>
                      <a:pt x="2258" y="297"/>
                    </a:lnTo>
                    <a:lnTo>
                      <a:pt x="2260" y="310"/>
                    </a:lnTo>
                    <a:lnTo>
                      <a:pt x="2265" y="323"/>
                    </a:lnTo>
                    <a:lnTo>
                      <a:pt x="2267" y="328"/>
                    </a:lnTo>
                    <a:lnTo>
                      <a:pt x="2270" y="335"/>
                    </a:lnTo>
                    <a:lnTo>
                      <a:pt x="2273" y="340"/>
                    </a:lnTo>
                    <a:lnTo>
                      <a:pt x="2278" y="347"/>
                    </a:lnTo>
                    <a:lnTo>
                      <a:pt x="2287" y="352"/>
                    </a:lnTo>
                    <a:lnTo>
                      <a:pt x="2297" y="357"/>
                    </a:lnTo>
                    <a:lnTo>
                      <a:pt x="2307" y="361"/>
                    </a:lnTo>
                    <a:lnTo>
                      <a:pt x="2318" y="363"/>
                    </a:lnTo>
                    <a:lnTo>
                      <a:pt x="2329" y="365"/>
                    </a:lnTo>
                    <a:lnTo>
                      <a:pt x="2340" y="366"/>
                    </a:lnTo>
                    <a:lnTo>
                      <a:pt x="2350" y="366"/>
                    </a:lnTo>
                    <a:lnTo>
                      <a:pt x="2361" y="366"/>
                    </a:lnTo>
                    <a:lnTo>
                      <a:pt x="2383" y="365"/>
                    </a:lnTo>
                    <a:lnTo>
                      <a:pt x="2406" y="362"/>
                    </a:lnTo>
                    <a:lnTo>
                      <a:pt x="2427" y="360"/>
                    </a:lnTo>
                    <a:lnTo>
                      <a:pt x="2448" y="359"/>
                    </a:lnTo>
                    <a:lnTo>
                      <a:pt x="2469" y="353"/>
                    </a:lnTo>
                    <a:lnTo>
                      <a:pt x="2490" y="349"/>
                    </a:lnTo>
                    <a:lnTo>
                      <a:pt x="2510" y="343"/>
                    </a:lnTo>
                    <a:lnTo>
                      <a:pt x="2531" y="336"/>
                    </a:lnTo>
                    <a:lnTo>
                      <a:pt x="2552" y="328"/>
                    </a:lnTo>
                    <a:lnTo>
                      <a:pt x="2571" y="320"/>
                    </a:lnTo>
                    <a:lnTo>
                      <a:pt x="2591" y="310"/>
                    </a:lnTo>
                    <a:lnTo>
                      <a:pt x="2609" y="299"/>
                    </a:lnTo>
                    <a:lnTo>
                      <a:pt x="2656" y="313"/>
                    </a:lnTo>
                    <a:lnTo>
                      <a:pt x="2659" y="320"/>
                    </a:lnTo>
                    <a:lnTo>
                      <a:pt x="2662" y="325"/>
                    </a:lnTo>
                    <a:lnTo>
                      <a:pt x="2667" y="332"/>
                    </a:lnTo>
                    <a:lnTo>
                      <a:pt x="2671" y="337"/>
                    </a:lnTo>
                    <a:lnTo>
                      <a:pt x="2675" y="343"/>
                    </a:lnTo>
                    <a:lnTo>
                      <a:pt x="2679" y="348"/>
                    </a:lnTo>
                    <a:lnTo>
                      <a:pt x="2682" y="355"/>
                    </a:lnTo>
                    <a:lnTo>
                      <a:pt x="2683" y="362"/>
                    </a:lnTo>
                    <a:lnTo>
                      <a:pt x="2691" y="378"/>
                    </a:lnTo>
                    <a:lnTo>
                      <a:pt x="2697" y="395"/>
                    </a:lnTo>
                    <a:lnTo>
                      <a:pt x="2703" y="411"/>
                    </a:lnTo>
                    <a:lnTo>
                      <a:pt x="2707" y="428"/>
                    </a:lnTo>
                    <a:lnTo>
                      <a:pt x="2711" y="446"/>
                    </a:lnTo>
                    <a:lnTo>
                      <a:pt x="2714" y="463"/>
                    </a:lnTo>
                    <a:lnTo>
                      <a:pt x="2716" y="481"/>
                    </a:lnTo>
                    <a:lnTo>
                      <a:pt x="2718" y="499"/>
                    </a:lnTo>
                    <a:lnTo>
                      <a:pt x="2718" y="519"/>
                    </a:lnTo>
                    <a:lnTo>
                      <a:pt x="2717" y="538"/>
                    </a:lnTo>
                    <a:lnTo>
                      <a:pt x="2715" y="558"/>
                    </a:lnTo>
                    <a:lnTo>
                      <a:pt x="2711" y="578"/>
                    </a:lnTo>
                    <a:lnTo>
                      <a:pt x="2707" y="596"/>
                    </a:lnTo>
                    <a:lnTo>
                      <a:pt x="2703" y="614"/>
                    </a:lnTo>
                    <a:lnTo>
                      <a:pt x="2696" y="633"/>
                    </a:lnTo>
                    <a:lnTo>
                      <a:pt x="2690" y="651"/>
                    </a:lnTo>
                    <a:lnTo>
                      <a:pt x="2662" y="667"/>
                    </a:lnTo>
                    <a:lnTo>
                      <a:pt x="2634" y="682"/>
                    </a:lnTo>
                    <a:lnTo>
                      <a:pt x="2607" y="696"/>
                    </a:lnTo>
                    <a:lnTo>
                      <a:pt x="2579" y="709"/>
                    </a:lnTo>
                    <a:lnTo>
                      <a:pt x="2550" y="722"/>
                    </a:lnTo>
                    <a:lnTo>
                      <a:pt x="2522" y="734"/>
                    </a:lnTo>
                    <a:lnTo>
                      <a:pt x="2493" y="746"/>
                    </a:lnTo>
                    <a:lnTo>
                      <a:pt x="2463" y="757"/>
                    </a:lnTo>
                    <a:lnTo>
                      <a:pt x="2406" y="778"/>
                    </a:lnTo>
                    <a:lnTo>
                      <a:pt x="2346" y="797"/>
                    </a:lnTo>
                    <a:lnTo>
                      <a:pt x="2286" y="816"/>
                    </a:lnTo>
                    <a:lnTo>
                      <a:pt x="2226" y="832"/>
                    </a:lnTo>
                    <a:lnTo>
                      <a:pt x="2159" y="841"/>
                    </a:lnTo>
                    <a:lnTo>
                      <a:pt x="2140" y="833"/>
                    </a:lnTo>
                    <a:lnTo>
                      <a:pt x="2121" y="824"/>
                    </a:lnTo>
                    <a:lnTo>
                      <a:pt x="2101" y="816"/>
                    </a:lnTo>
                    <a:lnTo>
                      <a:pt x="2082" y="807"/>
                    </a:lnTo>
                    <a:lnTo>
                      <a:pt x="2062" y="798"/>
                    </a:lnTo>
                    <a:lnTo>
                      <a:pt x="2043" y="791"/>
                    </a:lnTo>
                    <a:lnTo>
                      <a:pt x="2022" y="783"/>
                    </a:lnTo>
                    <a:lnTo>
                      <a:pt x="2003" y="775"/>
                    </a:lnTo>
                    <a:lnTo>
                      <a:pt x="1996" y="771"/>
                    </a:lnTo>
                    <a:lnTo>
                      <a:pt x="1989" y="768"/>
                    </a:lnTo>
                    <a:lnTo>
                      <a:pt x="1983" y="766"/>
                    </a:lnTo>
                    <a:lnTo>
                      <a:pt x="1976" y="762"/>
                    </a:lnTo>
                    <a:lnTo>
                      <a:pt x="1969" y="760"/>
                    </a:lnTo>
                    <a:lnTo>
                      <a:pt x="1962" y="758"/>
                    </a:lnTo>
                    <a:lnTo>
                      <a:pt x="1956" y="756"/>
                    </a:lnTo>
                    <a:lnTo>
                      <a:pt x="1948" y="753"/>
                    </a:lnTo>
                    <a:lnTo>
                      <a:pt x="1930" y="745"/>
                    </a:lnTo>
                    <a:lnTo>
                      <a:pt x="1910" y="737"/>
                    </a:lnTo>
                    <a:lnTo>
                      <a:pt x="1892" y="729"/>
                    </a:lnTo>
                    <a:lnTo>
                      <a:pt x="1872" y="720"/>
                    </a:lnTo>
                    <a:lnTo>
                      <a:pt x="1854" y="712"/>
                    </a:lnTo>
                    <a:lnTo>
                      <a:pt x="1835" y="704"/>
                    </a:lnTo>
                    <a:lnTo>
                      <a:pt x="1816" y="696"/>
                    </a:lnTo>
                    <a:lnTo>
                      <a:pt x="1796" y="691"/>
                    </a:lnTo>
                    <a:lnTo>
                      <a:pt x="1776" y="683"/>
                    </a:lnTo>
                    <a:lnTo>
                      <a:pt x="1757" y="676"/>
                    </a:lnTo>
                    <a:lnTo>
                      <a:pt x="1736" y="670"/>
                    </a:lnTo>
                    <a:lnTo>
                      <a:pt x="1716" y="665"/>
                    </a:lnTo>
                    <a:lnTo>
                      <a:pt x="1694" y="659"/>
                    </a:lnTo>
                    <a:lnTo>
                      <a:pt x="1673" y="657"/>
                    </a:lnTo>
                    <a:lnTo>
                      <a:pt x="1662" y="656"/>
                    </a:lnTo>
                    <a:lnTo>
                      <a:pt x="1651" y="655"/>
                    </a:lnTo>
                    <a:lnTo>
                      <a:pt x="1641" y="656"/>
                    </a:lnTo>
                    <a:lnTo>
                      <a:pt x="1630" y="656"/>
                    </a:lnTo>
                    <a:lnTo>
                      <a:pt x="1624" y="657"/>
                    </a:lnTo>
                    <a:lnTo>
                      <a:pt x="1620" y="659"/>
                    </a:lnTo>
                    <a:lnTo>
                      <a:pt x="1614" y="660"/>
                    </a:lnTo>
                    <a:lnTo>
                      <a:pt x="1609" y="661"/>
                    </a:lnTo>
                    <a:lnTo>
                      <a:pt x="1604" y="663"/>
                    </a:lnTo>
                    <a:lnTo>
                      <a:pt x="1599" y="665"/>
                    </a:lnTo>
                    <a:lnTo>
                      <a:pt x="1594" y="666"/>
                    </a:lnTo>
                    <a:lnTo>
                      <a:pt x="1588" y="667"/>
                    </a:lnTo>
                    <a:lnTo>
                      <a:pt x="1557" y="675"/>
                    </a:lnTo>
                    <a:lnTo>
                      <a:pt x="1526" y="686"/>
                    </a:lnTo>
                    <a:lnTo>
                      <a:pt x="1496" y="697"/>
                    </a:lnTo>
                    <a:lnTo>
                      <a:pt x="1466" y="710"/>
                    </a:lnTo>
                    <a:lnTo>
                      <a:pt x="1435" y="723"/>
                    </a:lnTo>
                    <a:lnTo>
                      <a:pt x="1405" y="737"/>
                    </a:lnTo>
                    <a:lnTo>
                      <a:pt x="1375" y="750"/>
                    </a:lnTo>
                    <a:lnTo>
                      <a:pt x="1345" y="762"/>
                    </a:lnTo>
                    <a:lnTo>
                      <a:pt x="1311" y="780"/>
                    </a:lnTo>
                    <a:lnTo>
                      <a:pt x="1280" y="798"/>
                    </a:lnTo>
                    <a:lnTo>
                      <a:pt x="1247" y="818"/>
                    </a:lnTo>
                    <a:lnTo>
                      <a:pt x="1215" y="837"/>
                    </a:lnTo>
                    <a:lnTo>
                      <a:pt x="1183" y="856"/>
                    </a:lnTo>
                    <a:lnTo>
                      <a:pt x="1150" y="873"/>
                    </a:lnTo>
                    <a:lnTo>
                      <a:pt x="1133" y="881"/>
                    </a:lnTo>
                    <a:lnTo>
                      <a:pt x="1115" y="888"/>
                    </a:lnTo>
                    <a:lnTo>
                      <a:pt x="1098" y="894"/>
                    </a:lnTo>
                    <a:lnTo>
                      <a:pt x="1081" y="899"/>
                    </a:lnTo>
                    <a:lnTo>
                      <a:pt x="1079" y="901"/>
                    </a:lnTo>
                    <a:lnTo>
                      <a:pt x="1076" y="901"/>
                    </a:lnTo>
                    <a:lnTo>
                      <a:pt x="1073" y="902"/>
                    </a:lnTo>
                    <a:lnTo>
                      <a:pt x="1071" y="903"/>
                    </a:lnTo>
                    <a:lnTo>
                      <a:pt x="1069" y="904"/>
                    </a:lnTo>
                    <a:lnTo>
                      <a:pt x="1067" y="905"/>
                    </a:lnTo>
                    <a:lnTo>
                      <a:pt x="1064" y="907"/>
                    </a:lnTo>
                    <a:lnTo>
                      <a:pt x="1062" y="908"/>
                    </a:lnTo>
                    <a:lnTo>
                      <a:pt x="1062" y="914"/>
                    </a:lnTo>
                    <a:lnTo>
                      <a:pt x="1063" y="917"/>
                    </a:lnTo>
                    <a:lnTo>
                      <a:pt x="1067" y="919"/>
                    </a:lnTo>
                    <a:lnTo>
                      <a:pt x="1070" y="921"/>
                    </a:lnTo>
                    <a:lnTo>
                      <a:pt x="1073" y="923"/>
                    </a:lnTo>
                    <a:lnTo>
                      <a:pt x="1077" y="925"/>
                    </a:lnTo>
                    <a:lnTo>
                      <a:pt x="1081" y="927"/>
                    </a:lnTo>
                    <a:lnTo>
                      <a:pt x="1084" y="929"/>
                    </a:lnTo>
                    <a:lnTo>
                      <a:pt x="1109" y="942"/>
                    </a:lnTo>
                    <a:lnTo>
                      <a:pt x="1109" y="946"/>
                    </a:lnTo>
                    <a:lnTo>
                      <a:pt x="1108" y="948"/>
                    </a:lnTo>
                    <a:lnTo>
                      <a:pt x="1106" y="952"/>
                    </a:lnTo>
                    <a:lnTo>
                      <a:pt x="1104" y="954"/>
                    </a:lnTo>
                    <a:lnTo>
                      <a:pt x="1101" y="955"/>
                    </a:lnTo>
                    <a:lnTo>
                      <a:pt x="1098" y="957"/>
                    </a:lnTo>
                    <a:lnTo>
                      <a:pt x="1096" y="959"/>
                    </a:lnTo>
                    <a:lnTo>
                      <a:pt x="1095" y="963"/>
                    </a:lnTo>
                    <a:lnTo>
                      <a:pt x="1057" y="964"/>
                    </a:lnTo>
                    <a:lnTo>
                      <a:pt x="1019" y="965"/>
                    </a:lnTo>
                    <a:lnTo>
                      <a:pt x="982" y="964"/>
                    </a:lnTo>
                    <a:lnTo>
                      <a:pt x="944" y="962"/>
                    </a:lnTo>
                    <a:lnTo>
                      <a:pt x="907" y="959"/>
                    </a:lnTo>
                    <a:lnTo>
                      <a:pt x="869" y="958"/>
                    </a:lnTo>
                    <a:lnTo>
                      <a:pt x="832" y="957"/>
                    </a:lnTo>
                    <a:lnTo>
                      <a:pt x="795" y="956"/>
                    </a:lnTo>
                    <a:lnTo>
                      <a:pt x="747" y="952"/>
                    </a:lnTo>
                    <a:lnTo>
                      <a:pt x="700" y="947"/>
                    </a:lnTo>
                    <a:lnTo>
                      <a:pt x="652" y="943"/>
                    </a:lnTo>
                    <a:lnTo>
                      <a:pt x="605" y="940"/>
                    </a:lnTo>
                    <a:lnTo>
                      <a:pt x="557" y="936"/>
                    </a:lnTo>
                    <a:lnTo>
                      <a:pt x="508" y="933"/>
                    </a:lnTo>
                    <a:lnTo>
                      <a:pt x="459" y="930"/>
                    </a:lnTo>
                    <a:lnTo>
                      <a:pt x="408" y="927"/>
                    </a:lnTo>
                    <a:lnTo>
                      <a:pt x="371" y="922"/>
                    </a:lnTo>
                    <a:lnTo>
                      <a:pt x="335" y="919"/>
                    </a:lnTo>
                    <a:lnTo>
                      <a:pt x="299" y="914"/>
                    </a:lnTo>
                    <a:lnTo>
                      <a:pt x="263" y="909"/>
                    </a:lnTo>
                    <a:lnTo>
                      <a:pt x="228" y="904"/>
                    </a:lnTo>
                    <a:lnTo>
                      <a:pt x="193" y="897"/>
                    </a:lnTo>
                    <a:lnTo>
                      <a:pt x="158" y="890"/>
                    </a:lnTo>
                    <a:lnTo>
                      <a:pt x="123" y="881"/>
                    </a:lnTo>
                    <a:lnTo>
                      <a:pt x="107" y="877"/>
                    </a:lnTo>
                    <a:lnTo>
                      <a:pt x="93" y="872"/>
                    </a:lnTo>
                    <a:lnTo>
                      <a:pt x="77" y="868"/>
                    </a:lnTo>
                    <a:lnTo>
                      <a:pt x="63" y="861"/>
                    </a:lnTo>
                    <a:lnTo>
                      <a:pt x="50" y="855"/>
                    </a:lnTo>
                    <a:lnTo>
                      <a:pt x="36" y="847"/>
                    </a:lnTo>
                    <a:lnTo>
                      <a:pt x="23" y="840"/>
                    </a:lnTo>
                    <a:lnTo>
                      <a:pt x="10" y="830"/>
                    </a:lnTo>
                    <a:lnTo>
                      <a:pt x="7" y="826"/>
                    </a:lnTo>
                    <a:lnTo>
                      <a:pt x="4" y="820"/>
                    </a:lnTo>
                    <a:lnTo>
                      <a:pt x="2" y="816"/>
                    </a:lnTo>
                    <a:lnTo>
                      <a:pt x="1" y="810"/>
                    </a:lnTo>
                    <a:lnTo>
                      <a:pt x="0" y="805"/>
                    </a:lnTo>
                    <a:lnTo>
                      <a:pt x="1" y="799"/>
                    </a:lnTo>
                    <a:lnTo>
                      <a:pt x="2" y="794"/>
                    </a:lnTo>
                    <a:lnTo>
                      <a:pt x="3" y="789"/>
                    </a:lnTo>
                    <a:lnTo>
                      <a:pt x="13" y="780"/>
                    </a:lnTo>
                    <a:lnTo>
                      <a:pt x="23" y="773"/>
                    </a:lnTo>
                    <a:lnTo>
                      <a:pt x="34" y="767"/>
                    </a:lnTo>
                    <a:lnTo>
                      <a:pt x="45" y="761"/>
                    </a:lnTo>
                    <a:lnTo>
                      <a:pt x="56" y="756"/>
                    </a:lnTo>
                    <a:lnTo>
                      <a:pt x="68" y="750"/>
                    </a:lnTo>
                    <a:lnTo>
                      <a:pt x="78" y="744"/>
                    </a:lnTo>
                    <a:lnTo>
                      <a:pt x="89" y="7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07C7FFF6-83F9-4345-BFCA-C44F24A07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" y="3272"/>
                <a:ext cx="184" cy="63"/>
              </a:xfrm>
              <a:custGeom>
                <a:avLst/>
                <a:gdLst>
                  <a:gd name="T0" fmla="*/ 80 w 367"/>
                  <a:gd name="T1" fmla="*/ 0 h 128"/>
                  <a:gd name="T2" fmla="*/ 113 w 367"/>
                  <a:gd name="T3" fmla="*/ 9 h 128"/>
                  <a:gd name="T4" fmla="*/ 144 w 367"/>
                  <a:gd name="T5" fmla="*/ 19 h 128"/>
                  <a:gd name="T6" fmla="*/ 177 w 367"/>
                  <a:gd name="T7" fmla="*/ 29 h 128"/>
                  <a:gd name="T8" fmla="*/ 208 w 367"/>
                  <a:gd name="T9" fmla="*/ 38 h 128"/>
                  <a:gd name="T10" fmla="*/ 241 w 367"/>
                  <a:gd name="T11" fmla="*/ 47 h 128"/>
                  <a:gd name="T12" fmla="*/ 272 w 367"/>
                  <a:gd name="T13" fmla="*/ 57 h 128"/>
                  <a:gd name="T14" fmla="*/ 305 w 367"/>
                  <a:gd name="T15" fmla="*/ 66 h 128"/>
                  <a:gd name="T16" fmla="*/ 338 w 367"/>
                  <a:gd name="T17" fmla="*/ 73 h 128"/>
                  <a:gd name="T18" fmla="*/ 367 w 367"/>
                  <a:gd name="T19" fmla="*/ 83 h 128"/>
                  <a:gd name="T20" fmla="*/ 354 w 367"/>
                  <a:gd name="T21" fmla="*/ 90 h 128"/>
                  <a:gd name="T22" fmla="*/ 340 w 367"/>
                  <a:gd name="T23" fmla="*/ 95 h 128"/>
                  <a:gd name="T24" fmla="*/ 327 w 367"/>
                  <a:gd name="T25" fmla="*/ 102 h 128"/>
                  <a:gd name="T26" fmla="*/ 313 w 367"/>
                  <a:gd name="T27" fmla="*/ 107 h 128"/>
                  <a:gd name="T28" fmla="*/ 299 w 367"/>
                  <a:gd name="T29" fmla="*/ 112 h 128"/>
                  <a:gd name="T30" fmla="*/ 284 w 367"/>
                  <a:gd name="T31" fmla="*/ 118 h 128"/>
                  <a:gd name="T32" fmla="*/ 271 w 367"/>
                  <a:gd name="T33" fmla="*/ 122 h 128"/>
                  <a:gd name="T34" fmla="*/ 257 w 367"/>
                  <a:gd name="T35" fmla="*/ 128 h 128"/>
                  <a:gd name="T36" fmla="*/ 250 w 367"/>
                  <a:gd name="T37" fmla="*/ 122 h 128"/>
                  <a:gd name="T38" fmla="*/ 242 w 367"/>
                  <a:gd name="T39" fmla="*/ 116 h 128"/>
                  <a:gd name="T40" fmla="*/ 235 w 367"/>
                  <a:gd name="T41" fmla="*/ 109 h 128"/>
                  <a:gd name="T42" fmla="*/ 229 w 367"/>
                  <a:gd name="T43" fmla="*/ 103 h 128"/>
                  <a:gd name="T44" fmla="*/ 221 w 367"/>
                  <a:gd name="T45" fmla="*/ 97 h 128"/>
                  <a:gd name="T46" fmla="*/ 214 w 367"/>
                  <a:gd name="T47" fmla="*/ 92 h 128"/>
                  <a:gd name="T48" fmla="*/ 206 w 367"/>
                  <a:gd name="T49" fmla="*/ 87 h 128"/>
                  <a:gd name="T50" fmla="*/ 199 w 367"/>
                  <a:gd name="T51" fmla="*/ 84 h 128"/>
                  <a:gd name="T52" fmla="*/ 194 w 367"/>
                  <a:gd name="T53" fmla="*/ 84 h 128"/>
                  <a:gd name="T54" fmla="*/ 190 w 367"/>
                  <a:gd name="T55" fmla="*/ 84 h 128"/>
                  <a:gd name="T56" fmla="*/ 185 w 367"/>
                  <a:gd name="T57" fmla="*/ 83 h 128"/>
                  <a:gd name="T58" fmla="*/ 181 w 367"/>
                  <a:gd name="T59" fmla="*/ 82 h 128"/>
                  <a:gd name="T60" fmla="*/ 177 w 367"/>
                  <a:gd name="T61" fmla="*/ 81 h 128"/>
                  <a:gd name="T62" fmla="*/ 172 w 367"/>
                  <a:gd name="T63" fmla="*/ 80 h 128"/>
                  <a:gd name="T64" fmla="*/ 168 w 367"/>
                  <a:gd name="T65" fmla="*/ 78 h 128"/>
                  <a:gd name="T66" fmla="*/ 164 w 367"/>
                  <a:gd name="T67" fmla="*/ 77 h 128"/>
                  <a:gd name="T68" fmla="*/ 146 w 367"/>
                  <a:gd name="T69" fmla="*/ 74 h 128"/>
                  <a:gd name="T70" fmla="*/ 130 w 367"/>
                  <a:gd name="T71" fmla="*/ 72 h 128"/>
                  <a:gd name="T72" fmla="*/ 114 w 367"/>
                  <a:gd name="T73" fmla="*/ 70 h 128"/>
                  <a:gd name="T74" fmla="*/ 96 w 367"/>
                  <a:gd name="T75" fmla="*/ 69 h 128"/>
                  <a:gd name="T76" fmla="*/ 80 w 367"/>
                  <a:gd name="T77" fmla="*/ 68 h 128"/>
                  <a:gd name="T78" fmla="*/ 63 w 367"/>
                  <a:gd name="T79" fmla="*/ 67 h 128"/>
                  <a:gd name="T80" fmla="*/ 46 w 367"/>
                  <a:gd name="T81" fmla="*/ 65 h 128"/>
                  <a:gd name="T82" fmla="*/ 30 w 367"/>
                  <a:gd name="T83" fmla="*/ 63 h 128"/>
                  <a:gd name="T84" fmla="*/ 0 w 367"/>
                  <a:gd name="T85" fmla="*/ 24 h 128"/>
                  <a:gd name="T86" fmla="*/ 8 w 367"/>
                  <a:gd name="T87" fmla="*/ 20 h 128"/>
                  <a:gd name="T88" fmla="*/ 18 w 367"/>
                  <a:gd name="T89" fmla="*/ 16 h 128"/>
                  <a:gd name="T90" fmla="*/ 28 w 367"/>
                  <a:gd name="T91" fmla="*/ 12 h 128"/>
                  <a:gd name="T92" fmla="*/ 38 w 367"/>
                  <a:gd name="T93" fmla="*/ 9 h 128"/>
                  <a:gd name="T94" fmla="*/ 48 w 367"/>
                  <a:gd name="T95" fmla="*/ 6 h 128"/>
                  <a:gd name="T96" fmla="*/ 58 w 367"/>
                  <a:gd name="T97" fmla="*/ 4 h 128"/>
                  <a:gd name="T98" fmla="*/ 69 w 367"/>
                  <a:gd name="T99" fmla="*/ 1 h 128"/>
                  <a:gd name="T100" fmla="*/ 80 w 367"/>
                  <a:gd name="T101" fmla="*/ 0 h 12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7"/>
                  <a:gd name="T154" fmla="*/ 0 h 128"/>
                  <a:gd name="T155" fmla="*/ 367 w 367"/>
                  <a:gd name="T156" fmla="*/ 128 h 12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7" h="128">
                    <a:moveTo>
                      <a:pt x="80" y="0"/>
                    </a:moveTo>
                    <a:lnTo>
                      <a:pt x="113" y="9"/>
                    </a:lnTo>
                    <a:lnTo>
                      <a:pt x="144" y="19"/>
                    </a:lnTo>
                    <a:lnTo>
                      <a:pt x="177" y="29"/>
                    </a:lnTo>
                    <a:lnTo>
                      <a:pt x="208" y="38"/>
                    </a:lnTo>
                    <a:lnTo>
                      <a:pt x="241" y="47"/>
                    </a:lnTo>
                    <a:lnTo>
                      <a:pt x="272" y="57"/>
                    </a:lnTo>
                    <a:lnTo>
                      <a:pt x="305" y="66"/>
                    </a:lnTo>
                    <a:lnTo>
                      <a:pt x="338" y="73"/>
                    </a:lnTo>
                    <a:lnTo>
                      <a:pt x="367" y="83"/>
                    </a:lnTo>
                    <a:lnTo>
                      <a:pt x="354" y="90"/>
                    </a:lnTo>
                    <a:lnTo>
                      <a:pt x="340" y="95"/>
                    </a:lnTo>
                    <a:lnTo>
                      <a:pt x="327" y="102"/>
                    </a:lnTo>
                    <a:lnTo>
                      <a:pt x="313" y="107"/>
                    </a:lnTo>
                    <a:lnTo>
                      <a:pt x="299" y="112"/>
                    </a:lnTo>
                    <a:lnTo>
                      <a:pt x="284" y="118"/>
                    </a:lnTo>
                    <a:lnTo>
                      <a:pt x="271" y="122"/>
                    </a:lnTo>
                    <a:lnTo>
                      <a:pt x="257" y="128"/>
                    </a:lnTo>
                    <a:lnTo>
                      <a:pt x="250" y="122"/>
                    </a:lnTo>
                    <a:lnTo>
                      <a:pt x="242" y="116"/>
                    </a:lnTo>
                    <a:lnTo>
                      <a:pt x="235" y="109"/>
                    </a:lnTo>
                    <a:lnTo>
                      <a:pt x="229" y="103"/>
                    </a:lnTo>
                    <a:lnTo>
                      <a:pt x="221" y="97"/>
                    </a:lnTo>
                    <a:lnTo>
                      <a:pt x="214" y="92"/>
                    </a:lnTo>
                    <a:lnTo>
                      <a:pt x="206" y="87"/>
                    </a:lnTo>
                    <a:lnTo>
                      <a:pt x="199" y="84"/>
                    </a:lnTo>
                    <a:lnTo>
                      <a:pt x="194" y="84"/>
                    </a:lnTo>
                    <a:lnTo>
                      <a:pt x="190" y="84"/>
                    </a:lnTo>
                    <a:lnTo>
                      <a:pt x="185" y="83"/>
                    </a:lnTo>
                    <a:lnTo>
                      <a:pt x="181" y="82"/>
                    </a:lnTo>
                    <a:lnTo>
                      <a:pt x="177" y="81"/>
                    </a:lnTo>
                    <a:lnTo>
                      <a:pt x="172" y="80"/>
                    </a:lnTo>
                    <a:lnTo>
                      <a:pt x="168" y="78"/>
                    </a:lnTo>
                    <a:lnTo>
                      <a:pt x="164" y="77"/>
                    </a:lnTo>
                    <a:lnTo>
                      <a:pt x="146" y="74"/>
                    </a:lnTo>
                    <a:lnTo>
                      <a:pt x="130" y="72"/>
                    </a:lnTo>
                    <a:lnTo>
                      <a:pt x="114" y="70"/>
                    </a:lnTo>
                    <a:lnTo>
                      <a:pt x="96" y="69"/>
                    </a:lnTo>
                    <a:lnTo>
                      <a:pt x="80" y="68"/>
                    </a:lnTo>
                    <a:lnTo>
                      <a:pt x="63" y="67"/>
                    </a:lnTo>
                    <a:lnTo>
                      <a:pt x="46" y="65"/>
                    </a:lnTo>
                    <a:lnTo>
                      <a:pt x="30" y="63"/>
                    </a:lnTo>
                    <a:lnTo>
                      <a:pt x="0" y="24"/>
                    </a:lnTo>
                    <a:lnTo>
                      <a:pt x="8" y="20"/>
                    </a:lnTo>
                    <a:lnTo>
                      <a:pt x="18" y="16"/>
                    </a:lnTo>
                    <a:lnTo>
                      <a:pt x="28" y="12"/>
                    </a:lnTo>
                    <a:lnTo>
                      <a:pt x="38" y="9"/>
                    </a:lnTo>
                    <a:lnTo>
                      <a:pt x="48" y="6"/>
                    </a:lnTo>
                    <a:lnTo>
                      <a:pt x="58" y="4"/>
                    </a:lnTo>
                    <a:lnTo>
                      <a:pt x="69" y="1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E92DE21-5BC7-4A21-9CDF-934E11F9A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3357"/>
                <a:ext cx="154" cy="113"/>
              </a:xfrm>
              <a:custGeom>
                <a:avLst/>
                <a:gdLst>
                  <a:gd name="T0" fmla="*/ 72 w 307"/>
                  <a:gd name="T1" fmla="*/ 45 h 230"/>
                  <a:gd name="T2" fmla="*/ 85 w 307"/>
                  <a:gd name="T3" fmla="*/ 36 h 230"/>
                  <a:gd name="T4" fmla="*/ 99 w 307"/>
                  <a:gd name="T5" fmla="*/ 29 h 230"/>
                  <a:gd name="T6" fmla="*/ 113 w 307"/>
                  <a:gd name="T7" fmla="*/ 22 h 230"/>
                  <a:gd name="T8" fmla="*/ 135 w 307"/>
                  <a:gd name="T9" fmla="*/ 14 h 230"/>
                  <a:gd name="T10" fmla="*/ 163 w 307"/>
                  <a:gd name="T11" fmla="*/ 7 h 230"/>
                  <a:gd name="T12" fmla="*/ 192 w 307"/>
                  <a:gd name="T13" fmla="*/ 1 h 230"/>
                  <a:gd name="T14" fmla="*/ 221 w 307"/>
                  <a:gd name="T15" fmla="*/ 0 h 230"/>
                  <a:gd name="T16" fmla="*/ 245 w 307"/>
                  <a:gd name="T17" fmla="*/ 8 h 230"/>
                  <a:gd name="T18" fmla="*/ 261 w 307"/>
                  <a:gd name="T19" fmla="*/ 20 h 230"/>
                  <a:gd name="T20" fmla="*/ 274 w 307"/>
                  <a:gd name="T21" fmla="*/ 34 h 230"/>
                  <a:gd name="T22" fmla="*/ 286 w 307"/>
                  <a:gd name="T23" fmla="*/ 50 h 230"/>
                  <a:gd name="T24" fmla="*/ 295 w 307"/>
                  <a:gd name="T25" fmla="*/ 68 h 230"/>
                  <a:gd name="T26" fmla="*/ 301 w 307"/>
                  <a:gd name="T27" fmla="*/ 85 h 230"/>
                  <a:gd name="T28" fmla="*/ 305 w 307"/>
                  <a:gd name="T29" fmla="*/ 105 h 230"/>
                  <a:gd name="T30" fmla="*/ 307 w 307"/>
                  <a:gd name="T31" fmla="*/ 124 h 230"/>
                  <a:gd name="T32" fmla="*/ 305 w 307"/>
                  <a:gd name="T33" fmla="*/ 138 h 230"/>
                  <a:gd name="T34" fmla="*/ 302 w 307"/>
                  <a:gd name="T35" fmla="*/ 147 h 230"/>
                  <a:gd name="T36" fmla="*/ 301 w 307"/>
                  <a:gd name="T37" fmla="*/ 156 h 230"/>
                  <a:gd name="T38" fmla="*/ 297 w 307"/>
                  <a:gd name="T39" fmla="*/ 162 h 230"/>
                  <a:gd name="T40" fmla="*/ 290 w 307"/>
                  <a:gd name="T41" fmla="*/ 172 h 230"/>
                  <a:gd name="T42" fmla="*/ 280 w 307"/>
                  <a:gd name="T43" fmla="*/ 183 h 230"/>
                  <a:gd name="T44" fmla="*/ 267 w 307"/>
                  <a:gd name="T45" fmla="*/ 192 h 230"/>
                  <a:gd name="T46" fmla="*/ 252 w 307"/>
                  <a:gd name="T47" fmla="*/ 198 h 230"/>
                  <a:gd name="T48" fmla="*/ 232 w 307"/>
                  <a:gd name="T49" fmla="*/ 206 h 230"/>
                  <a:gd name="T50" fmla="*/ 204 w 307"/>
                  <a:gd name="T51" fmla="*/ 212 h 230"/>
                  <a:gd name="T52" fmla="*/ 175 w 307"/>
                  <a:gd name="T53" fmla="*/ 219 h 230"/>
                  <a:gd name="T54" fmla="*/ 147 w 307"/>
                  <a:gd name="T55" fmla="*/ 225 h 230"/>
                  <a:gd name="T56" fmla="*/ 123 w 307"/>
                  <a:gd name="T57" fmla="*/ 230 h 230"/>
                  <a:gd name="T58" fmla="*/ 100 w 307"/>
                  <a:gd name="T59" fmla="*/ 230 h 230"/>
                  <a:gd name="T60" fmla="*/ 79 w 307"/>
                  <a:gd name="T61" fmla="*/ 230 h 230"/>
                  <a:gd name="T62" fmla="*/ 58 w 307"/>
                  <a:gd name="T63" fmla="*/ 227 h 230"/>
                  <a:gd name="T64" fmla="*/ 37 w 307"/>
                  <a:gd name="T65" fmla="*/ 212 h 230"/>
                  <a:gd name="T66" fmla="*/ 18 w 307"/>
                  <a:gd name="T67" fmla="*/ 187 h 230"/>
                  <a:gd name="T68" fmla="*/ 7 w 307"/>
                  <a:gd name="T69" fmla="*/ 167 h 230"/>
                  <a:gd name="T70" fmla="*/ 2 w 307"/>
                  <a:gd name="T71" fmla="*/ 153 h 230"/>
                  <a:gd name="T72" fmla="*/ 0 w 307"/>
                  <a:gd name="T73" fmla="*/ 137 h 230"/>
                  <a:gd name="T74" fmla="*/ 1 w 307"/>
                  <a:gd name="T75" fmla="*/ 122 h 230"/>
                  <a:gd name="T76" fmla="*/ 8 w 307"/>
                  <a:gd name="T77" fmla="*/ 105 h 230"/>
                  <a:gd name="T78" fmla="*/ 22 w 307"/>
                  <a:gd name="T79" fmla="*/ 86 h 230"/>
                  <a:gd name="T80" fmla="*/ 37 w 307"/>
                  <a:gd name="T81" fmla="*/ 69 h 230"/>
                  <a:gd name="T82" fmla="*/ 56 w 307"/>
                  <a:gd name="T83" fmla="*/ 56 h 2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07"/>
                  <a:gd name="T127" fmla="*/ 0 h 230"/>
                  <a:gd name="T128" fmla="*/ 307 w 307"/>
                  <a:gd name="T129" fmla="*/ 230 h 23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07" h="230">
                    <a:moveTo>
                      <a:pt x="67" y="50"/>
                    </a:moveTo>
                    <a:lnTo>
                      <a:pt x="72" y="45"/>
                    </a:lnTo>
                    <a:lnTo>
                      <a:pt x="79" y="39"/>
                    </a:lnTo>
                    <a:lnTo>
                      <a:pt x="85" y="36"/>
                    </a:lnTo>
                    <a:lnTo>
                      <a:pt x="93" y="32"/>
                    </a:lnTo>
                    <a:lnTo>
                      <a:pt x="99" y="29"/>
                    </a:lnTo>
                    <a:lnTo>
                      <a:pt x="107" y="25"/>
                    </a:lnTo>
                    <a:lnTo>
                      <a:pt x="113" y="22"/>
                    </a:lnTo>
                    <a:lnTo>
                      <a:pt x="121" y="18"/>
                    </a:lnTo>
                    <a:lnTo>
                      <a:pt x="135" y="14"/>
                    </a:lnTo>
                    <a:lnTo>
                      <a:pt x="149" y="10"/>
                    </a:lnTo>
                    <a:lnTo>
                      <a:pt x="163" y="7"/>
                    </a:lnTo>
                    <a:lnTo>
                      <a:pt x="177" y="4"/>
                    </a:lnTo>
                    <a:lnTo>
                      <a:pt x="192" y="1"/>
                    </a:lnTo>
                    <a:lnTo>
                      <a:pt x="206" y="0"/>
                    </a:lnTo>
                    <a:lnTo>
                      <a:pt x="221" y="0"/>
                    </a:lnTo>
                    <a:lnTo>
                      <a:pt x="235" y="2"/>
                    </a:lnTo>
                    <a:lnTo>
                      <a:pt x="245" y="8"/>
                    </a:lnTo>
                    <a:lnTo>
                      <a:pt x="252" y="13"/>
                    </a:lnTo>
                    <a:lnTo>
                      <a:pt x="261" y="20"/>
                    </a:lnTo>
                    <a:lnTo>
                      <a:pt x="268" y="27"/>
                    </a:lnTo>
                    <a:lnTo>
                      <a:pt x="274" y="34"/>
                    </a:lnTo>
                    <a:lnTo>
                      <a:pt x="281" y="43"/>
                    </a:lnTo>
                    <a:lnTo>
                      <a:pt x="286" y="50"/>
                    </a:lnTo>
                    <a:lnTo>
                      <a:pt x="290" y="59"/>
                    </a:lnTo>
                    <a:lnTo>
                      <a:pt x="295" y="68"/>
                    </a:lnTo>
                    <a:lnTo>
                      <a:pt x="298" y="76"/>
                    </a:lnTo>
                    <a:lnTo>
                      <a:pt x="301" y="85"/>
                    </a:lnTo>
                    <a:lnTo>
                      <a:pt x="304" y="95"/>
                    </a:lnTo>
                    <a:lnTo>
                      <a:pt x="305" y="105"/>
                    </a:lnTo>
                    <a:lnTo>
                      <a:pt x="306" y="114"/>
                    </a:lnTo>
                    <a:lnTo>
                      <a:pt x="307" y="124"/>
                    </a:lnTo>
                    <a:lnTo>
                      <a:pt x="307" y="134"/>
                    </a:lnTo>
                    <a:lnTo>
                      <a:pt x="305" y="138"/>
                    </a:lnTo>
                    <a:lnTo>
                      <a:pt x="304" y="143"/>
                    </a:lnTo>
                    <a:lnTo>
                      <a:pt x="302" y="147"/>
                    </a:lnTo>
                    <a:lnTo>
                      <a:pt x="301" y="151"/>
                    </a:lnTo>
                    <a:lnTo>
                      <a:pt x="301" y="156"/>
                    </a:lnTo>
                    <a:lnTo>
                      <a:pt x="299" y="159"/>
                    </a:lnTo>
                    <a:lnTo>
                      <a:pt x="297" y="162"/>
                    </a:lnTo>
                    <a:lnTo>
                      <a:pt x="295" y="166"/>
                    </a:lnTo>
                    <a:lnTo>
                      <a:pt x="290" y="172"/>
                    </a:lnTo>
                    <a:lnTo>
                      <a:pt x="286" y="178"/>
                    </a:lnTo>
                    <a:lnTo>
                      <a:pt x="280" y="183"/>
                    </a:lnTo>
                    <a:lnTo>
                      <a:pt x="273" y="187"/>
                    </a:lnTo>
                    <a:lnTo>
                      <a:pt x="267" y="192"/>
                    </a:lnTo>
                    <a:lnTo>
                      <a:pt x="259" y="195"/>
                    </a:lnTo>
                    <a:lnTo>
                      <a:pt x="252" y="198"/>
                    </a:lnTo>
                    <a:lnTo>
                      <a:pt x="246" y="202"/>
                    </a:lnTo>
                    <a:lnTo>
                      <a:pt x="232" y="206"/>
                    </a:lnTo>
                    <a:lnTo>
                      <a:pt x="218" y="209"/>
                    </a:lnTo>
                    <a:lnTo>
                      <a:pt x="204" y="212"/>
                    </a:lnTo>
                    <a:lnTo>
                      <a:pt x="189" y="216"/>
                    </a:lnTo>
                    <a:lnTo>
                      <a:pt x="175" y="219"/>
                    </a:lnTo>
                    <a:lnTo>
                      <a:pt x="161" y="222"/>
                    </a:lnTo>
                    <a:lnTo>
                      <a:pt x="147" y="225"/>
                    </a:lnTo>
                    <a:lnTo>
                      <a:pt x="134" y="229"/>
                    </a:lnTo>
                    <a:lnTo>
                      <a:pt x="123" y="230"/>
                    </a:lnTo>
                    <a:lnTo>
                      <a:pt x="112" y="230"/>
                    </a:lnTo>
                    <a:lnTo>
                      <a:pt x="100" y="230"/>
                    </a:lnTo>
                    <a:lnTo>
                      <a:pt x="89" y="230"/>
                    </a:lnTo>
                    <a:lnTo>
                      <a:pt x="79" y="230"/>
                    </a:lnTo>
                    <a:lnTo>
                      <a:pt x="68" y="228"/>
                    </a:lnTo>
                    <a:lnTo>
                      <a:pt x="58" y="227"/>
                    </a:lnTo>
                    <a:lnTo>
                      <a:pt x="48" y="223"/>
                    </a:lnTo>
                    <a:lnTo>
                      <a:pt x="37" y="212"/>
                    </a:lnTo>
                    <a:lnTo>
                      <a:pt x="27" y="200"/>
                    </a:lnTo>
                    <a:lnTo>
                      <a:pt x="18" y="187"/>
                    </a:lnTo>
                    <a:lnTo>
                      <a:pt x="10" y="174"/>
                    </a:lnTo>
                    <a:lnTo>
                      <a:pt x="7" y="167"/>
                    </a:lnTo>
                    <a:lnTo>
                      <a:pt x="5" y="160"/>
                    </a:lnTo>
                    <a:lnTo>
                      <a:pt x="2" y="153"/>
                    </a:lnTo>
                    <a:lnTo>
                      <a:pt x="0" y="145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2" y="114"/>
                    </a:lnTo>
                    <a:lnTo>
                      <a:pt x="8" y="105"/>
                    </a:lnTo>
                    <a:lnTo>
                      <a:pt x="14" y="95"/>
                    </a:lnTo>
                    <a:lnTo>
                      <a:pt x="22" y="86"/>
                    </a:lnTo>
                    <a:lnTo>
                      <a:pt x="30" y="78"/>
                    </a:lnTo>
                    <a:lnTo>
                      <a:pt x="37" y="69"/>
                    </a:lnTo>
                    <a:lnTo>
                      <a:pt x="47" y="61"/>
                    </a:lnTo>
                    <a:lnTo>
                      <a:pt x="56" y="56"/>
                    </a:lnTo>
                    <a:lnTo>
                      <a:pt x="67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75F63143-2853-4C13-8EB8-2B3A7526D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" y="3367"/>
                <a:ext cx="126" cy="98"/>
              </a:xfrm>
              <a:custGeom>
                <a:avLst/>
                <a:gdLst>
                  <a:gd name="T0" fmla="*/ 63 w 253"/>
                  <a:gd name="T1" fmla="*/ 39 h 196"/>
                  <a:gd name="T2" fmla="*/ 77 w 253"/>
                  <a:gd name="T3" fmla="*/ 30 h 196"/>
                  <a:gd name="T4" fmla="*/ 91 w 253"/>
                  <a:gd name="T5" fmla="*/ 23 h 196"/>
                  <a:gd name="T6" fmla="*/ 106 w 253"/>
                  <a:gd name="T7" fmla="*/ 16 h 196"/>
                  <a:gd name="T8" fmla="*/ 121 w 253"/>
                  <a:gd name="T9" fmla="*/ 11 h 196"/>
                  <a:gd name="T10" fmla="*/ 138 w 253"/>
                  <a:gd name="T11" fmla="*/ 6 h 196"/>
                  <a:gd name="T12" fmla="*/ 153 w 253"/>
                  <a:gd name="T13" fmla="*/ 3 h 196"/>
                  <a:gd name="T14" fmla="*/ 169 w 253"/>
                  <a:gd name="T15" fmla="*/ 1 h 196"/>
                  <a:gd name="T16" fmla="*/ 186 w 253"/>
                  <a:gd name="T17" fmla="*/ 0 h 196"/>
                  <a:gd name="T18" fmla="*/ 194 w 253"/>
                  <a:gd name="T19" fmla="*/ 4 h 196"/>
                  <a:gd name="T20" fmla="*/ 202 w 253"/>
                  <a:gd name="T21" fmla="*/ 8 h 196"/>
                  <a:gd name="T22" fmla="*/ 211 w 253"/>
                  <a:gd name="T23" fmla="*/ 14 h 196"/>
                  <a:gd name="T24" fmla="*/ 218 w 253"/>
                  <a:gd name="T25" fmla="*/ 19 h 196"/>
                  <a:gd name="T26" fmla="*/ 226 w 253"/>
                  <a:gd name="T27" fmla="*/ 26 h 196"/>
                  <a:gd name="T28" fmla="*/ 232 w 253"/>
                  <a:gd name="T29" fmla="*/ 32 h 196"/>
                  <a:gd name="T30" fmla="*/ 238 w 253"/>
                  <a:gd name="T31" fmla="*/ 40 h 196"/>
                  <a:gd name="T32" fmla="*/ 243 w 253"/>
                  <a:gd name="T33" fmla="*/ 49 h 196"/>
                  <a:gd name="T34" fmla="*/ 245 w 253"/>
                  <a:gd name="T35" fmla="*/ 62 h 196"/>
                  <a:gd name="T36" fmla="*/ 247 w 253"/>
                  <a:gd name="T37" fmla="*/ 76 h 196"/>
                  <a:gd name="T38" fmla="*/ 251 w 253"/>
                  <a:gd name="T39" fmla="*/ 91 h 196"/>
                  <a:gd name="T40" fmla="*/ 253 w 253"/>
                  <a:gd name="T41" fmla="*/ 105 h 196"/>
                  <a:gd name="T42" fmla="*/ 253 w 253"/>
                  <a:gd name="T43" fmla="*/ 113 h 196"/>
                  <a:gd name="T44" fmla="*/ 253 w 253"/>
                  <a:gd name="T45" fmla="*/ 119 h 196"/>
                  <a:gd name="T46" fmla="*/ 252 w 253"/>
                  <a:gd name="T47" fmla="*/ 127 h 196"/>
                  <a:gd name="T48" fmla="*/ 250 w 253"/>
                  <a:gd name="T49" fmla="*/ 132 h 196"/>
                  <a:gd name="T50" fmla="*/ 246 w 253"/>
                  <a:gd name="T51" fmla="*/ 139 h 196"/>
                  <a:gd name="T52" fmla="*/ 242 w 253"/>
                  <a:gd name="T53" fmla="*/ 144 h 196"/>
                  <a:gd name="T54" fmla="*/ 237 w 253"/>
                  <a:gd name="T55" fmla="*/ 150 h 196"/>
                  <a:gd name="T56" fmla="*/ 229 w 253"/>
                  <a:gd name="T57" fmla="*/ 154 h 196"/>
                  <a:gd name="T58" fmla="*/ 220 w 253"/>
                  <a:gd name="T59" fmla="*/ 160 h 196"/>
                  <a:gd name="T60" fmla="*/ 211 w 253"/>
                  <a:gd name="T61" fmla="*/ 165 h 196"/>
                  <a:gd name="T62" fmla="*/ 201 w 253"/>
                  <a:gd name="T63" fmla="*/ 169 h 196"/>
                  <a:gd name="T64" fmla="*/ 190 w 253"/>
                  <a:gd name="T65" fmla="*/ 173 h 196"/>
                  <a:gd name="T66" fmla="*/ 169 w 253"/>
                  <a:gd name="T67" fmla="*/ 179 h 196"/>
                  <a:gd name="T68" fmla="*/ 147 w 253"/>
                  <a:gd name="T69" fmla="*/ 184 h 196"/>
                  <a:gd name="T70" fmla="*/ 126 w 253"/>
                  <a:gd name="T71" fmla="*/ 188 h 196"/>
                  <a:gd name="T72" fmla="*/ 104 w 253"/>
                  <a:gd name="T73" fmla="*/ 190 h 196"/>
                  <a:gd name="T74" fmla="*/ 81 w 253"/>
                  <a:gd name="T75" fmla="*/ 192 h 196"/>
                  <a:gd name="T76" fmla="*/ 59 w 253"/>
                  <a:gd name="T77" fmla="*/ 196 h 196"/>
                  <a:gd name="T78" fmla="*/ 51 w 253"/>
                  <a:gd name="T79" fmla="*/ 193 h 196"/>
                  <a:gd name="T80" fmla="*/ 43 w 253"/>
                  <a:gd name="T81" fmla="*/ 190 h 196"/>
                  <a:gd name="T82" fmla="*/ 35 w 253"/>
                  <a:gd name="T83" fmla="*/ 186 h 196"/>
                  <a:gd name="T84" fmla="*/ 28 w 253"/>
                  <a:gd name="T85" fmla="*/ 180 h 196"/>
                  <a:gd name="T86" fmla="*/ 21 w 253"/>
                  <a:gd name="T87" fmla="*/ 174 h 196"/>
                  <a:gd name="T88" fmla="*/ 16 w 253"/>
                  <a:gd name="T89" fmla="*/ 167 h 196"/>
                  <a:gd name="T90" fmla="*/ 10 w 253"/>
                  <a:gd name="T91" fmla="*/ 160 h 196"/>
                  <a:gd name="T92" fmla="*/ 6 w 253"/>
                  <a:gd name="T93" fmla="*/ 152 h 196"/>
                  <a:gd name="T94" fmla="*/ 3 w 253"/>
                  <a:gd name="T95" fmla="*/ 146 h 196"/>
                  <a:gd name="T96" fmla="*/ 2 w 253"/>
                  <a:gd name="T97" fmla="*/ 139 h 196"/>
                  <a:gd name="T98" fmla="*/ 1 w 253"/>
                  <a:gd name="T99" fmla="*/ 132 h 196"/>
                  <a:gd name="T100" fmla="*/ 0 w 253"/>
                  <a:gd name="T101" fmla="*/ 125 h 196"/>
                  <a:gd name="T102" fmla="*/ 0 w 253"/>
                  <a:gd name="T103" fmla="*/ 118 h 196"/>
                  <a:gd name="T104" fmla="*/ 1 w 253"/>
                  <a:gd name="T105" fmla="*/ 112 h 196"/>
                  <a:gd name="T106" fmla="*/ 2 w 253"/>
                  <a:gd name="T107" fmla="*/ 104 h 196"/>
                  <a:gd name="T108" fmla="*/ 4 w 253"/>
                  <a:gd name="T109" fmla="*/ 99 h 196"/>
                  <a:gd name="T110" fmla="*/ 9 w 253"/>
                  <a:gd name="T111" fmla="*/ 89 h 196"/>
                  <a:gd name="T112" fmla="*/ 16 w 253"/>
                  <a:gd name="T113" fmla="*/ 81 h 196"/>
                  <a:gd name="T114" fmla="*/ 24 w 253"/>
                  <a:gd name="T115" fmla="*/ 73 h 196"/>
                  <a:gd name="T116" fmla="*/ 31 w 253"/>
                  <a:gd name="T117" fmla="*/ 66 h 196"/>
                  <a:gd name="T118" fmla="*/ 39 w 253"/>
                  <a:gd name="T119" fmla="*/ 59 h 196"/>
                  <a:gd name="T120" fmla="*/ 46 w 253"/>
                  <a:gd name="T121" fmla="*/ 52 h 196"/>
                  <a:gd name="T122" fmla="*/ 55 w 253"/>
                  <a:gd name="T123" fmla="*/ 45 h 196"/>
                  <a:gd name="T124" fmla="*/ 63 w 253"/>
                  <a:gd name="T125" fmla="*/ 39 h 1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3"/>
                  <a:gd name="T190" fmla="*/ 0 h 196"/>
                  <a:gd name="T191" fmla="*/ 253 w 253"/>
                  <a:gd name="T192" fmla="*/ 196 h 1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3" h="196">
                    <a:moveTo>
                      <a:pt x="63" y="39"/>
                    </a:moveTo>
                    <a:lnTo>
                      <a:pt x="77" y="30"/>
                    </a:lnTo>
                    <a:lnTo>
                      <a:pt x="91" y="23"/>
                    </a:lnTo>
                    <a:lnTo>
                      <a:pt x="106" y="16"/>
                    </a:lnTo>
                    <a:lnTo>
                      <a:pt x="121" y="11"/>
                    </a:lnTo>
                    <a:lnTo>
                      <a:pt x="138" y="6"/>
                    </a:lnTo>
                    <a:lnTo>
                      <a:pt x="153" y="3"/>
                    </a:lnTo>
                    <a:lnTo>
                      <a:pt x="169" y="1"/>
                    </a:lnTo>
                    <a:lnTo>
                      <a:pt x="186" y="0"/>
                    </a:lnTo>
                    <a:lnTo>
                      <a:pt x="194" y="4"/>
                    </a:lnTo>
                    <a:lnTo>
                      <a:pt x="202" y="8"/>
                    </a:lnTo>
                    <a:lnTo>
                      <a:pt x="211" y="14"/>
                    </a:lnTo>
                    <a:lnTo>
                      <a:pt x="218" y="19"/>
                    </a:lnTo>
                    <a:lnTo>
                      <a:pt x="226" y="26"/>
                    </a:lnTo>
                    <a:lnTo>
                      <a:pt x="232" y="32"/>
                    </a:lnTo>
                    <a:lnTo>
                      <a:pt x="238" y="40"/>
                    </a:lnTo>
                    <a:lnTo>
                      <a:pt x="243" y="49"/>
                    </a:lnTo>
                    <a:lnTo>
                      <a:pt x="245" y="62"/>
                    </a:lnTo>
                    <a:lnTo>
                      <a:pt x="247" y="76"/>
                    </a:lnTo>
                    <a:lnTo>
                      <a:pt x="251" y="91"/>
                    </a:lnTo>
                    <a:lnTo>
                      <a:pt x="253" y="105"/>
                    </a:lnTo>
                    <a:lnTo>
                      <a:pt x="253" y="113"/>
                    </a:lnTo>
                    <a:lnTo>
                      <a:pt x="253" y="119"/>
                    </a:lnTo>
                    <a:lnTo>
                      <a:pt x="252" y="127"/>
                    </a:lnTo>
                    <a:lnTo>
                      <a:pt x="250" y="132"/>
                    </a:lnTo>
                    <a:lnTo>
                      <a:pt x="246" y="139"/>
                    </a:lnTo>
                    <a:lnTo>
                      <a:pt x="242" y="144"/>
                    </a:lnTo>
                    <a:lnTo>
                      <a:pt x="237" y="150"/>
                    </a:lnTo>
                    <a:lnTo>
                      <a:pt x="229" y="154"/>
                    </a:lnTo>
                    <a:lnTo>
                      <a:pt x="220" y="160"/>
                    </a:lnTo>
                    <a:lnTo>
                      <a:pt x="211" y="165"/>
                    </a:lnTo>
                    <a:lnTo>
                      <a:pt x="201" y="169"/>
                    </a:lnTo>
                    <a:lnTo>
                      <a:pt x="190" y="173"/>
                    </a:lnTo>
                    <a:lnTo>
                      <a:pt x="169" y="179"/>
                    </a:lnTo>
                    <a:lnTo>
                      <a:pt x="147" y="184"/>
                    </a:lnTo>
                    <a:lnTo>
                      <a:pt x="126" y="188"/>
                    </a:lnTo>
                    <a:lnTo>
                      <a:pt x="104" y="190"/>
                    </a:lnTo>
                    <a:lnTo>
                      <a:pt x="81" y="192"/>
                    </a:lnTo>
                    <a:lnTo>
                      <a:pt x="59" y="196"/>
                    </a:lnTo>
                    <a:lnTo>
                      <a:pt x="51" y="193"/>
                    </a:lnTo>
                    <a:lnTo>
                      <a:pt x="43" y="190"/>
                    </a:lnTo>
                    <a:lnTo>
                      <a:pt x="35" y="186"/>
                    </a:lnTo>
                    <a:lnTo>
                      <a:pt x="28" y="180"/>
                    </a:lnTo>
                    <a:lnTo>
                      <a:pt x="21" y="174"/>
                    </a:lnTo>
                    <a:lnTo>
                      <a:pt x="16" y="167"/>
                    </a:lnTo>
                    <a:lnTo>
                      <a:pt x="10" y="160"/>
                    </a:lnTo>
                    <a:lnTo>
                      <a:pt x="6" y="152"/>
                    </a:lnTo>
                    <a:lnTo>
                      <a:pt x="3" y="146"/>
                    </a:lnTo>
                    <a:lnTo>
                      <a:pt x="2" y="139"/>
                    </a:lnTo>
                    <a:lnTo>
                      <a:pt x="1" y="132"/>
                    </a:lnTo>
                    <a:lnTo>
                      <a:pt x="0" y="125"/>
                    </a:lnTo>
                    <a:lnTo>
                      <a:pt x="0" y="118"/>
                    </a:lnTo>
                    <a:lnTo>
                      <a:pt x="1" y="112"/>
                    </a:lnTo>
                    <a:lnTo>
                      <a:pt x="2" y="104"/>
                    </a:lnTo>
                    <a:lnTo>
                      <a:pt x="4" y="99"/>
                    </a:lnTo>
                    <a:lnTo>
                      <a:pt x="9" y="89"/>
                    </a:lnTo>
                    <a:lnTo>
                      <a:pt x="16" y="81"/>
                    </a:lnTo>
                    <a:lnTo>
                      <a:pt x="24" y="73"/>
                    </a:lnTo>
                    <a:lnTo>
                      <a:pt x="31" y="66"/>
                    </a:lnTo>
                    <a:lnTo>
                      <a:pt x="39" y="59"/>
                    </a:lnTo>
                    <a:lnTo>
                      <a:pt x="46" y="52"/>
                    </a:lnTo>
                    <a:lnTo>
                      <a:pt x="55" y="45"/>
                    </a:lnTo>
                    <a:lnTo>
                      <a:pt x="63" y="39"/>
                    </a:lnTo>
                    <a:close/>
                  </a:path>
                </a:pathLst>
              </a:custGeom>
              <a:solidFill>
                <a:srgbClr val="7F7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ADE8E280-4820-4B00-B380-4E0877A47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255"/>
                <a:ext cx="37" cy="39"/>
              </a:xfrm>
              <a:custGeom>
                <a:avLst/>
                <a:gdLst>
                  <a:gd name="T0" fmla="*/ 20 w 74"/>
                  <a:gd name="T1" fmla="*/ 9 h 76"/>
                  <a:gd name="T2" fmla="*/ 32 w 74"/>
                  <a:gd name="T3" fmla="*/ 3 h 76"/>
                  <a:gd name="T4" fmla="*/ 45 w 74"/>
                  <a:gd name="T5" fmla="*/ 0 h 76"/>
                  <a:gd name="T6" fmla="*/ 58 w 74"/>
                  <a:gd name="T7" fmla="*/ 1 h 76"/>
                  <a:gd name="T8" fmla="*/ 68 w 74"/>
                  <a:gd name="T9" fmla="*/ 4 h 76"/>
                  <a:gd name="T10" fmla="*/ 71 w 74"/>
                  <a:gd name="T11" fmla="*/ 9 h 76"/>
                  <a:gd name="T12" fmla="*/ 71 w 74"/>
                  <a:gd name="T13" fmla="*/ 13 h 76"/>
                  <a:gd name="T14" fmla="*/ 70 w 74"/>
                  <a:gd name="T15" fmla="*/ 18 h 76"/>
                  <a:gd name="T16" fmla="*/ 63 w 74"/>
                  <a:gd name="T17" fmla="*/ 22 h 76"/>
                  <a:gd name="T18" fmla="*/ 53 w 74"/>
                  <a:gd name="T19" fmla="*/ 23 h 76"/>
                  <a:gd name="T20" fmla="*/ 42 w 74"/>
                  <a:gd name="T21" fmla="*/ 27 h 76"/>
                  <a:gd name="T22" fmla="*/ 32 w 74"/>
                  <a:gd name="T23" fmla="*/ 33 h 76"/>
                  <a:gd name="T24" fmla="*/ 28 w 74"/>
                  <a:gd name="T25" fmla="*/ 38 h 76"/>
                  <a:gd name="T26" fmla="*/ 30 w 74"/>
                  <a:gd name="T27" fmla="*/ 41 h 76"/>
                  <a:gd name="T28" fmla="*/ 33 w 74"/>
                  <a:gd name="T29" fmla="*/ 43 h 76"/>
                  <a:gd name="T30" fmla="*/ 36 w 74"/>
                  <a:gd name="T31" fmla="*/ 47 h 76"/>
                  <a:gd name="T32" fmla="*/ 41 w 74"/>
                  <a:gd name="T33" fmla="*/ 46 h 76"/>
                  <a:gd name="T34" fmla="*/ 48 w 74"/>
                  <a:gd name="T35" fmla="*/ 41 h 76"/>
                  <a:gd name="T36" fmla="*/ 56 w 74"/>
                  <a:gd name="T37" fmla="*/ 38 h 76"/>
                  <a:gd name="T38" fmla="*/ 66 w 74"/>
                  <a:gd name="T39" fmla="*/ 36 h 76"/>
                  <a:gd name="T40" fmla="*/ 70 w 74"/>
                  <a:gd name="T41" fmla="*/ 41 h 76"/>
                  <a:gd name="T42" fmla="*/ 70 w 74"/>
                  <a:gd name="T43" fmla="*/ 50 h 76"/>
                  <a:gd name="T44" fmla="*/ 71 w 74"/>
                  <a:gd name="T45" fmla="*/ 60 h 76"/>
                  <a:gd name="T46" fmla="*/ 73 w 74"/>
                  <a:gd name="T47" fmla="*/ 70 h 76"/>
                  <a:gd name="T48" fmla="*/ 67 w 74"/>
                  <a:gd name="T49" fmla="*/ 75 h 76"/>
                  <a:gd name="T50" fmla="*/ 50 w 74"/>
                  <a:gd name="T51" fmla="*/ 75 h 76"/>
                  <a:gd name="T52" fmla="*/ 34 w 74"/>
                  <a:gd name="T53" fmla="*/ 73 h 76"/>
                  <a:gd name="T54" fmla="*/ 20 w 74"/>
                  <a:gd name="T55" fmla="*/ 67 h 76"/>
                  <a:gd name="T56" fmla="*/ 11 w 74"/>
                  <a:gd name="T57" fmla="*/ 63 h 76"/>
                  <a:gd name="T58" fmla="*/ 8 w 74"/>
                  <a:gd name="T59" fmla="*/ 59 h 76"/>
                  <a:gd name="T60" fmla="*/ 6 w 74"/>
                  <a:gd name="T61" fmla="*/ 54 h 76"/>
                  <a:gd name="T62" fmla="*/ 3 w 74"/>
                  <a:gd name="T63" fmla="*/ 50 h 76"/>
                  <a:gd name="T64" fmla="*/ 0 w 74"/>
                  <a:gd name="T65" fmla="*/ 45 h 76"/>
                  <a:gd name="T66" fmla="*/ 1 w 74"/>
                  <a:gd name="T67" fmla="*/ 35 h 76"/>
                  <a:gd name="T68" fmla="*/ 6 w 74"/>
                  <a:gd name="T69" fmla="*/ 25 h 76"/>
                  <a:gd name="T70" fmla="*/ 11 w 74"/>
                  <a:gd name="T71" fmla="*/ 17 h 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4"/>
                  <a:gd name="T109" fmla="*/ 0 h 76"/>
                  <a:gd name="T110" fmla="*/ 74 w 74"/>
                  <a:gd name="T111" fmla="*/ 76 h 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4" h="76">
                    <a:moveTo>
                      <a:pt x="14" y="13"/>
                    </a:moveTo>
                    <a:lnTo>
                      <a:pt x="20" y="9"/>
                    </a:lnTo>
                    <a:lnTo>
                      <a:pt x="25" y="5"/>
                    </a:lnTo>
                    <a:lnTo>
                      <a:pt x="32" y="3"/>
                    </a:lnTo>
                    <a:lnTo>
                      <a:pt x="38" y="1"/>
                    </a:lnTo>
                    <a:lnTo>
                      <a:pt x="45" y="0"/>
                    </a:lnTo>
                    <a:lnTo>
                      <a:pt x="51" y="0"/>
                    </a:lnTo>
                    <a:lnTo>
                      <a:pt x="58" y="1"/>
                    </a:lnTo>
                    <a:lnTo>
                      <a:pt x="66" y="2"/>
                    </a:lnTo>
                    <a:lnTo>
                      <a:pt x="68" y="4"/>
                    </a:lnTo>
                    <a:lnTo>
                      <a:pt x="70" y="5"/>
                    </a:lnTo>
                    <a:lnTo>
                      <a:pt x="71" y="9"/>
                    </a:lnTo>
                    <a:lnTo>
                      <a:pt x="71" y="11"/>
                    </a:lnTo>
                    <a:lnTo>
                      <a:pt x="71" y="13"/>
                    </a:lnTo>
                    <a:lnTo>
                      <a:pt x="71" y="16"/>
                    </a:lnTo>
                    <a:lnTo>
                      <a:pt x="70" y="18"/>
                    </a:lnTo>
                    <a:lnTo>
                      <a:pt x="69" y="22"/>
                    </a:lnTo>
                    <a:lnTo>
                      <a:pt x="63" y="22"/>
                    </a:lnTo>
                    <a:lnTo>
                      <a:pt x="58" y="22"/>
                    </a:lnTo>
                    <a:lnTo>
                      <a:pt x="53" y="23"/>
                    </a:lnTo>
                    <a:lnTo>
                      <a:pt x="47" y="25"/>
                    </a:lnTo>
                    <a:lnTo>
                      <a:pt x="42" y="27"/>
                    </a:lnTo>
                    <a:lnTo>
                      <a:pt x="37" y="29"/>
                    </a:lnTo>
                    <a:lnTo>
                      <a:pt x="32" y="33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29" y="40"/>
                    </a:lnTo>
                    <a:lnTo>
                      <a:pt x="30" y="41"/>
                    </a:lnTo>
                    <a:lnTo>
                      <a:pt x="31" y="42"/>
                    </a:lnTo>
                    <a:lnTo>
                      <a:pt x="33" y="43"/>
                    </a:lnTo>
                    <a:lnTo>
                      <a:pt x="35" y="45"/>
                    </a:lnTo>
                    <a:lnTo>
                      <a:pt x="36" y="47"/>
                    </a:lnTo>
                    <a:lnTo>
                      <a:pt x="37" y="48"/>
                    </a:lnTo>
                    <a:lnTo>
                      <a:pt x="41" y="46"/>
                    </a:lnTo>
                    <a:lnTo>
                      <a:pt x="45" y="43"/>
                    </a:lnTo>
                    <a:lnTo>
                      <a:pt x="48" y="41"/>
                    </a:lnTo>
                    <a:lnTo>
                      <a:pt x="53" y="39"/>
                    </a:lnTo>
                    <a:lnTo>
                      <a:pt x="56" y="38"/>
                    </a:lnTo>
                    <a:lnTo>
                      <a:pt x="60" y="37"/>
                    </a:lnTo>
                    <a:lnTo>
                      <a:pt x="66" y="36"/>
                    </a:lnTo>
                    <a:lnTo>
                      <a:pt x="70" y="36"/>
                    </a:lnTo>
                    <a:lnTo>
                      <a:pt x="70" y="41"/>
                    </a:lnTo>
                    <a:lnTo>
                      <a:pt x="70" y="46"/>
                    </a:lnTo>
                    <a:lnTo>
                      <a:pt x="70" y="50"/>
                    </a:lnTo>
                    <a:lnTo>
                      <a:pt x="71" y="55"/>
                    </a:lnTo>
                    <a:lnTo>
                      <a:pt x="71" y="60"/>
                    </a:lnTo>
                    <a:lnTo>
                      <a:pt x="72" y="65"/>
                    </a:lnTo>
                    <a:lnTo>
                      <a:pt x="73" y="70"/>
                    </a:lnTo>
                    <a:lnTo>
                      <a:pt x="74" y="74"/>
                    </a:lnTo>
                    <a:lnTo>
                      <a:pt x="67" y="75"/>
                    </a:lnTo>
                    <a:lnTo>
                      <a:pt x="58" y="76"/>
                    </a:lnTo>
                    <a:lnTo>
                      <a:pt x="50" y="75"/>
                    </a:lnTo>
                    <a:lnTo>
                      <a:pt x="42" y="74"/>
                    </a:lnTo>
                    <a:lnTo>
                      <a:pt x="34" y="73"/>
                    </a:lnTo>
                    <a:lnTo>
                      <a:pt x="26" y="71"/>
                    </a:lnTo>
                    <a:lnTo>
                      <a:pt x="20" y="67"/>
                    </a:lnTo>
                    <a:lnTo>
                      <a:pt x="12" y="64"/>
                    </a:lnTo>
                    <a:lnTo>
                      <a:pt x="11" y="63"/>
                    </a:lnTo>
                    <a:lnTo>
                      <a:pt x="9" y="61"/>
                    </a:lnTo>
                    <a:lnTo>
                      <a:pt x="8" y="59"/>
                    </a:lnTo>
                    <a:lnTo>
                      <a:pt x="7" y="57"/>
                    </a:lnTo>
                    <a:lnTo>
                      <a:pt x="6" y="54"/>
                    </a:lnTo>
                    <a:lnTo>
                      <a:pt x="5" y="52"/>
                    </a:lnTo>
                    <a:lnTo>
                      <a:pt x="3" y="50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0" y="39"/>
                    </a:lnTo>
                    <a:lnTo>
                      <a:pt x="1" y="35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11" y="1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FCD4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10132AEE-F724-4B68-B318-B14E0DF16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78"/>
                <a:ext cx="274" cy="298"/>
              </a:xfrm>
              <a:custGeom>
                <a:avLst/>
                <a:gdLst>
                  <a:gd name="T0" fmla="*/ 175 w 549"/>
                  <a:gd name="T1" fmla="*/ 0 h 597"/>
                  <a:gd name="T2" fmla="*/ 230 w 549"/>
                  <a:gd name="T3" fmla="*/ 5 h 597"/>
                  <a:gd name="T4" fmla="*/ 256 w 549"/>
                  <a:gd name="T5" fmla="*/ 13 h 597"/>
                  <a:gd name="T6" fmla="*/ 279 w 549"/>
                  <a:gd name="T7" fmla="*/ 20 h 597"/>
                  <a:gd name="T8" fmla="*/ 301 w 549"/>
                  <a:gd name="T9" fmla="*/ 51 h 597"/>
                  <a:gd name="T10" fmla="*/ 347 w 549"/>
                  <a:gd name="T11" fmla="*/ 125 h 597"/>
                  <a:gd name="T12" fmla="*/ 402 w 549"/>
                  <a:gd name="T13" fmla="*/ 181 h 597"/>
                  <a:gd name="T14" fmla="*/ 429 w 549"/>
                  <a:gd name="T15" fmla="*/ 213 h 597"/>
                  <a:gd name="T16" fmla="*/ 448 w 549"/>
                  <a:gd name="T17" fmla="*/ 245 h 597"/>
                  <a:gd name="T18" fmla="*/ 461 w 549"/>
                  <a:gd name="T19" fmla="*/ 262 h 597"/>
                  <a:gd name="T20" fmla="*/ 480 w 549"/>
                  <a:gd name="T21" fmla="*/ 273 h 597"/>
                  <a:gd name="T22" fmla="*/ 487 w 549"/>
                  <a:gd name="T23" fmla="*/ 268 h 597"/>
                  <a:gd name="T24" fmla="*/ 496 w 549"/>
                  <a:gd name="T25" fmla="*/ 267 h 597"/>
                  <a:gd name="T26" fmla="*/ 516 w 549"/>
                  <a:gd name="T27" fmla="*/ 259 h 597"/>
                  <a:gd name="T28" fmla="*/ 537 w 549"/>
                  <a:gd name="T29" fmla="*/ 260 h 597"/>
                  <a:gd name="T30" fmla="*/ 547 w 549"/>
                  <a:gd name="T31" fmla="*/ 272 h 597"/>
                  <a:gd name="T32" fmla="*/ 549 w 549"/>
                  <a:gd name="T33" fmla="*/ 288 h 597"/>
                  <a:gd name="T34" fmla="*/ 525 w 549"/>
                  <a:gd name="T35" fmla="*/ 316 h 597"/>
                  <a:gd name="T36" fmla="*/ 491 w 549"/>
                  <a:gd name="T37" fmla="*/ 328 h 597"/>
                  <a:gd name="T38" fmla="*/ 476 w 549"/>
                  <a:gd name="T39" fmla="*/ 318 h 597"/>
                  <a:gd name="T40" fmla="*/ 462 w 549"/>
                  <a:gd name="T41" fmla="*/ 319 h 597"/>
                  <a:gd name="T42" fmla="*/ 457 w 549"/>
                  <a:gd name="T43" fmla="*/ 337 h 597"/>
                  <a:gd name="T44" fmla="*/ 451 w 549"/>
                  <a:gd name="T45" fmla="*/ 356 h 597"/>
                  <a:gd name="T46" fmla="*/ 444 w 549"/>
                  <a:gd name="T47" fmla="*/ 385 h 597"/>
                  <a:gd name="T48" fmla="*/ 412 w 549"/>
                  <a:gd name="T49" fmla="*/ 438 h 597"/>
                  <a:gd name="T50" fmla="*/ 369 w 549"/>
                  <a:gd name="T51" fmla="*/ 486 h 597"/>
                  <a:gd name="T52" fmla="*/ 317 w 549"/>
                  <a:gd name="T53" fmla="*/ 531 h 597"/>
                  <a:gd name="T54" fmla="*/ 295 w 549"/>
                  <a:gd name="T55" fmla="*/ 558 h 597"/>
                  <a:gd name="T56" fmla="*/ 292 w 549"/>
                  <a:gd name="T57" fmla="*/ 570 h 597"/>
                  <a:gd name="T58" fmla="*/ 270 w 549"/>
                  <a:gd name="T59" fmla="*/ 582 h 597"/>
                  <a:gd name="T60" fmla="*/ 240 w 549"/>
                  <a:gd name="T61" fmla="*/ 593 h 597"/>
                  <a:gd name="T62" fmla="*/ 208 w 549"/>
                  <a:gd name="T63" fmla="*/ 596 h 597"/>
                  <a:gd name="T64" fmla="*/ 189 w 549"/>
                  <a:gd name="T65" fmla="*/ 593 h 597"/>
                  <a:gd name="T66" fmla="*/ 184 w 549"/>
                  <a:gd name="T67" fmla="*/ 588 h 597"/>
                  <a:gd name="T68" fmla="*/ 175 w 549"/>
                  <a:gd name="T69" fmla="*/ 566 h 597"/>
                  <a:gd name="T70" fmla="*/ 149 w 549"/>
                  <a:gd name="T71" fmla="*/ 541 h 597"/>
                  <a:gd name="T72" fmla="*/ 97 w 549"/>
                  <a:gd name="T73" fmla="*/ 517 h 597"/>
                  <a:gd name="T74" fmla="*/ 68 w 549"/>
                  <a:gd name="T75" fmla="*/ 493 h 597"/>
                  <a:gd name="T76" fmla="*/ 27 w 549"/>
                  <a:gd name="T77" fmla="*/ 441 h 597"/>
                  <a:gd name="T78" fmla="*/ 13 w 549"/>
                  <a:gd name="T79" fmla="*/ 395 h 597"/>
                  <a:gd name="T80" fmla="*/ 10 w 549"/>
                  <a:gd name="T81" fmla="*/ 344 h 597"/>
                  <a:gd name="T82" fmla="*/ 19 w 549"/>
                  <a:gd name="T83" fmla="*/ 238 h 597"/>
                  <a:gd name="T84" fmla="*/ 20 w 549"/>
                  <a:gd name="T85" fmla="*/ 169 h 597"/>
                  <a:gd name="T86" fmla="*/ 0 w 549"/>
                  <a:gd name="T87" fmla="*/ 105 h 597"/>
                  <a:gd name="T88" fmla="*/ 21 w 549"/>
                  <a:gd name="T89" fmla="*/ 68 h 597"/>
                  <a:gd name="T90" fmla="*/ 50 w 549"/>
                  <a:gd name="T91" fmla="*/ 36 h 597"/>
                  <a:gd name="T92" fmla="*/ 87 w 549"/>
                  <a:gd name="T93" fmla="*/ 14 h 597"/>
                  <a:gd name="T94" fmla="*/ 127 w 549"/>
                  <a:gd name="T95" fmla="*/ 5 h 59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9"/>
                  <a:gd name="T145" fmla="*/ 0 h 597"/>
                  <a:gd name="T146" fmla="*/ 549 w 549"/>
                  <a:gd name="T147" fmla="*/ 597 h 59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9" h="597">
                    <a:moveTo>
                      <a:pt x="127" y="5"/>
                    </a:moveTo>
                    <a:lnTo>
                      <a:pt x="143" y="3"/>
                    </a:lnTo>
                    <a:lnTo>
                      <a:pt x="159" y="1"/>
                    </a:lnTo>
                    <a:lnTo>
                      <a:pt x="175" y="0"/>
                    </a:lnTo>
                    <a:lnTo>
                      <a:pt x="192" y="0"/>
                    </a:lnTo>
                    <a:lnTo>
                      <a:pt x="207" y="1"/>
                    </a:lnTo>
                    <a:lnTo>
                      <a:pt x="222" y="3"/>
                    </a:lnTo>
                    <a:lnTo>
                      <a:pt x="230" y="5"/>
                    </a:lnTo>
                    <a:lnTo>
                      <a:pt x="236" y="7"/>
                    </a:lnTo>
                    <a:lnTo>
                      <a:pt x="243" y="10"/>
                    </a:lnTo>
                    <a:lnTo>
                      <a:pt x="249" y="13"/>
                    </a:lnTo>
                    <a:lnTo>
                      <a:pt x="256" y="13"/>
                    </a:lnTo>
                    <a:lnTo>
                      <a:pt x="262" y="14"/>
                    </a:lnTo>
                    <a:lnTo>
                      <a:pt x="268" y="15"/>
                    </a:lnTo>
                    <a:lnTo>
                      <a:pt x="273" y="17"/>
                    </a:lnTo>
                    <a:lnTo>
                      <a:pt x="279" y="20"/>
                    </a:lnTo>
                    <a:lnTo>
                      <a:pt x="283" y="23"/>
                    </a:lnTo>
                    <a:lnTo>
                      <a:pt x="287" y="27"/>
                    </a:lnTo>
                    <a:lnTo>
                      <a:pt x="292" y="33"/>
                    </a:lnTo>
                    <a:lnTo>
                      <a:pt x="301" y="51"/>
                    </a:lnTo>
                    <a:lnTo>
                      <a:pt x="311" y="71"/>
                    </a:lnTo>
                    <a:lnTo>
                      <a:pt x="322" y="89"/>
                    </a:lnTo>
                    <a:lnTo>
                      <a:pt x="334" y="108"/>
                    </a:lnTo>
                    <a:lnTo>
                      <a:pt x="347" y="125"/>
                    </a:lnTo>
                    <a:lnTo>
                      <a:pt x="360" y="143"/>
                    </a:lnTo>
                    <a:lnTo>
                      <a:pt x="376" y="159"/>
                    </a:lnTo>
                    <a:lnTo>
                      <a:pt x="393" y="174"/>
                    </a:lnTo>
                    <a:lnTo>
                      <a:pt x="402" y="181"/>
                    </a:lnTo>
                    <a:lnTo>
                      <a:pt x="410" y="188"/>
                    </a:lnTo>
                    <a:lnTo>
                      <a:pt x="417" y="196"/>
                    </a:lnTo>
                    <a:lnTo>
                      <a:pt x="423" y="205"/>
                    </a:lnTo>
                    <a:lnTo>
                      <a:pt x="429" y="213"/>
                    </a:lnTo>
                    <a:lnTo>
                      <a:pt x="435" y="223"/>
                    </a:lnTo>
                    <a:lnTo>
                      <a:pt x="442" y="232"/>
                    </a:lnTo>
                    <a:lnTo>
                      <a:pt x="448" y="241"/>
                    </a:lnTo>
                    <a:lnTo>
                      <a:pt x="448" y="245"/>
                    </a:lnTo>
                    <a:lnTo>
                      <a:pt x="451" y="249"/>
                    </a:lnTo>
                    <a:lnTo>
                      <a:pt x="455" y="254"/>
                    </a:lnTo>
                    <a:lnTo>
                      <a:pt x="458" y="258"/>
                    </a:lnTo>
                    <a:lnTo>
                      <a:pt x="461" y="262"/>
                    </a:lnTo>
                    <a:lnTo>
                      <a:pt x="464" y="267"/>
                    </a:lnTo>
                    <a:lnTo>
                      <a:pt x="469" y="270"/>
                    </a:lnTo>
                    <a:lnTo>
                      <a:pt x="474" y="272"/>
                    </a:lnTo>
                    <a:lnTo>
                      <a:pt x="480" y="273"/>
                    </a:lnTo>
                    <a:lnTo>
                      <a:pt x="482" y="271"/>
                    </a:lnTo>
                    <a:lnTo>
                      <a:pt x="484" y="270"/>
                    </a:lnTo>
                    <a:lnTo>
                      <a:pt x="485" y="269"/>
                    </a:lnTo>
                    <a:lnTo>
                      <a:pt x="487" y="268"/>
                    </a:lnTo>
                    <a:lnTo>
                      <a:pt x="489" y="268"/>
                    </a:lnTo>
                    <a:lnTo>
                      <a:pt x="492" y="268"/>
                    </a:lnTo>
                    <a:lnTo>
                      <a:pt x="494" y="268"/>
                    </a:lnTo>
                    <a:lnTo>
                      <a:pt x="496" y="267"/>
                    </a:lnTo>
                    <a:lnTo>
                      <a:pt x="500" y="265"/>
                    </a:lnTo>
                    <a:lnTo>
                      <a:pt x="506" y="262"/>
                    </a:lnTo>
                    <a:lnTo>
                      <a:pt x="510" y="260"/>
                    </a:lnTo>
                    <a:lnTo>
                      <a:pt x="516" y="259"/>
                    </a:lnTo>
                    <a:lnTo>
                      <a:pt x="521" y="259"/>
                    </a:lnTo>
                    <a:lnTo>
                      <a:pt x="526" y="259"/>
                    </a:lnTo>
                    <a:lnTo>
                      <a:pt x="532" y="259"/>
                    </a:lnTo>
                    <a:lnTo>
                      <a:pt x="537" y="260"/>
                    </a:lnTo>
                    <a:lnTo>
                      <a:pt x="541" y="262"/>
                    </a:lnTo>
                    <a:lnTo>
                      <a:pt x="543" y="266"/>
                    </a:lnTo>
                    <a:lnTo>
                      <a:pt x="545" y="269"/>
                    </a:lnTo>
                    <a:lnTo>
                      <a:pt x="547" y="272"/>
                    </a:lnTo>
                    <a:lnTo>
                      <a:pt x="548" y="277"/>
                    </a:lnTo>
                    <a:lnTo>
                      <a:pt x="548" y="280"/>
                    </a:lnTo>
                    <a:lnTo>
                      <a:pt x="549" y="284"/>
                    </a:lnTo>
                    <a:lnTo>
                      <a:pt x="549" y="288"/>
                    </a:lnTo>
                    <a:lnTo>
                      <a:pt x="545" y="297"/>
                    </a:lnTo>
                    <a:lnTo>
                      <a:pt x="541" y="305"/>
                    </a:lnTo>
                    <a:lnTo>
                      <a:pt x="533" y="311"/>
                    </a:lnTo>
                    <a:lnTo>
                      <a:pt x="525" y="316"/>
                    </a:lnTo>
                    <a:lnTo>
                      <a:pt x="518" y="320"/>
                    </a:lnTo>
                    <a:lnTo>
                      <a:pt x="508" y="323"/>
                    </a:lnTo>
                    <a:lnTo>
                      <a:pt x="499" y="325"/>
                    </a:lnTo>
                    <a:lnTo>
                      <a:pt x="491" y="328"/>
                    </a:lnTo>
                    <a:lnTo>
                      <a:pt x="486" y="325"/>
                    </a:lnTo>
                    <a:lnTo>
                      <a:pt x="483" y="323"/>
                    </a:lnTo>
                    <a:lnTo>
                      <a:pt x="480" y="321"/>
                    </a:lnTo>
                    <a:lnTo>
                      <a:pt x="476" y="318"/>
                    </a:lnTo>
                    <a:lnTo>
                      <a:pt x="474" y="316"/>
                    </a:lnTo>
                    <a:lnTo>
                      <a:pt x="471" y="315"/>
                    </a:lnTo>
                    <a:lnTo>
                      <a:pt x="467" y="316"/>
                    </a:lnTo>
                    <a:lnTo>
                      <a:pt x="462" y="319"/>
                    </a:lnTo>
                    <a:lnTo>
                      <a:pt x="460" y="323"/>
                    </a:lnTo>
                    <a:lnTo>
                      <a:pt x="459" y="328"/>
                    </a:lnTo>
                    <a:lnTo>
                      <a:pt x="458" y="332"/>
                    </a:lnTo>
                    <a:lnTo>
                      <a:pt x="457" y="337"/>
                    </a:lnTo>
                    <a:lnTo>
                      <a:pt x="456" y="342"/>
                    </a:lnTo>
                    <a:lnTo>
                      <a:pt x="455" y="347"/>
                    </a:lnTo>
                    <a:lnTo>
                      <a:pt x="454" y="352"/>
                    </a:lnTo>
                    <a:lnTo>
                      <a:pt x="451" y="356"/>
                    </a:lnTo>
                    <a:lnTo>
                      <a:pt x="450" y="364"/>
                    </a:lnTo>
                    <a:lnTo>
                      <a:pt x="448" y="370"/>
                    </a:lnTo>
                    <a:lnTo>
                      <a:pt x="447" y="378"/>
                    </a:lnTo>
                    <a:lnTo>
                      <a:pt x="444" y="385"/>
                    </a:lnTo>
                    <a:lnTo>
                      <a:pt x="438" y="398"/>
                    </a:lnTo>
                    <a:lnTo>
                      <a:pt x="431" y="411"/>
                    </a:lnTo>
                    <a:lnTo>
                      <a:pt x="422" y="424"/>
                    </a:lnTo>
                    <a:lnTo>
                      <a:pt x="412" y="438"/>
                    </a:lnTo>
                    <a:lnTo>
                      <a:pt x="402" y="449"/>
                    </a:lnTo>
                    <a:lnTo>
                      <a:pt x="393" y="461"/>
                    </a:lnTo>
                    <a:lnTo>
                      <a:pt x="382" y="475"/>
                    </a:lnTo>
                    <a:lnTo>
                      <a:pt x="369" y="486"/>
                    </a:lnTo>
                    <a:lnTo>
                      <a:pt x="356" y="497"/>
                    </a:lnTo>
                    <a:lnTo>
                      <a:pt x="342" y="508"/>
                    </a:lnTo>
                    <a:lnTo>
                      <a:pt x="329" y="519"/>
                    </a:lnTo>
                    <a:lnTo>
                      <a:pt x="317" y="531"/>
                    </a:lnTo>
                    <a:lnTo>
                      <a:pt x="310" y="538"/>
                    </a:lnTo>
                    <a:lnTo>
                      <a:pt x="305" y="544"/>
                    </a:lnTo>
                    <a:lnTo>
                      <a:pt x="299" y="551"/>
                    </a:lnTo>
                    <a:lnTo>
                      <a:pt x="295" y="558"/>
                    </a:lnTo>
                    <a:lnTo>
                      <a:pt x="295" y="563"/>
                    </a:lnTo>
                    <a:lnTo>
                      <a:pt x="295" y="565"/>
                    </a:lnTo>
                    <a:lnTo>
                      <a:pt x="294" y="568"/>
                    </a:lnTo>
                    <a:lnTo>
                      <a:pt x="292" y="570"/>
                    </a:lnTo>
                    <a:lnTo>
                      <a:pt x="287" y="575"/>
                    </a:lnTo>
                    <a:lnTo>
                      <a:pt x="282" y="578"/>
                    </a:lnTo>
                    <a:lnTo>
                      <a:pt x="276" y="580"/>
                    </a:lnTo>
                    <a:lnTo>
                      <a:pt x="270" y="582"/>
                    </a:lnTo>
                    <a:lnTo>
                      <a:pt x="263" y="585"/>
                    </a:lnTo>
                    <a:lnTo>
                      <a:pt x="258" y="589"/>
                    </a:lnTo>
                    <a:lnTo>
                      <a:pt x="249" y="591"/>
                    </a:lnTo>
                    <a:lnTo>
                      <a:pt x="240" y="593"/>
                    </a:lnTo>
                    <a:lnTo>
                      <a:pt x="233" y="594"/>
                    </a:lnTo>
                    <a:lnTo>
                      <a:pt x="224" y="595"/>
                    </a:lnTo>
                    <a:lnTo>
                      <a:pt x="215" y="595"/>
                    </a:lnTo>
                    <a:lnTo>
                      <a:pt x="208" y="596"/>
                    </a:lnTo>
                    <a:lnTo>
                      <a:pt x="199" y="596"/>
                    </a:lnTo>
                    <a:lnTo>
                      <a:pt x="190" y="597"/>
                    </a:lnTo>
                    <a:lnTo>
                      <a:pt x="190" y="595"/>
                    </a:lnTo>
                    <a:lnTo>
                      <a:pt x="189" y="593"/>
                    </a:lnTo>
                    <a:lnTo>
                      <a:pt x="188" y="592"/>
                    </a:lnTo>
                    <a:lnTo>
                      <a:pt x="186" y="591"/>
                    </a:lnTo>
                    <a:lnTo>
                      <a:pt x="185" y="590"/>
                    </a:lnTo>
                    <a:lnTo>
                      <a:pt x="184" y="588"/>
                    </a:lnTo>
                    <a:lnTo>
                      <a:pt x="183" y="587"/>
                    </a:lnTo>
                    <a:lnTo>
                      <a:pt x="182" y="584"/>
                    </a:lnTo>
                    <a:lnTo>
                      <a:pt x="180" y="575"/>
                    </a:lnTo>
                    <a:lnTo>
                      <a:pt x="175" y="566"/>
                    </a:lnTo>
                    <a:lnTo>
                      <a:pt x="170" y="558"/>
                    </a:lnTo>
                    <a:lnTo>
                      <a:pt x="164" y="552"/>
                    </a:lnTo>
                    <a:lnTo>
                      <a:pt x="157" y="546"/>
                    </a:lnTo>
                    <a:lnTo>
                      <a:pt x="149" y="541"/>
                    </a:lnTo>
                    <a:lnTo>
                      <a:pt x="142" y="537"/>
                    </a:lnTo>
                    <a:lnTo>
                      <a:pt x="133" y="533"/>
                    </a:lnTo>
                    <a:lnTo>
                      <a:pt x="114" y="526"/>
                    </a:lnTo>
                    <a:lnTo>
                      <a:pt x="97" y="517"/>
                    </a:lnTo>
                    <a:lnTo>
                      <a:pt x="89" y="513"/>
                    </a:lnTo>
                    <a:lnTo>
                      <a:pt x="81" y="507"/>
                    </a:lnTo>
                    <a:lnTo>
                      <a:pt x="74" y="501"/>
                    </a:lnTo>
                    <a:lnTo>
                      <a:pt x="68" y="493"/>
                    </a:lnTo>
                    <a:lnTo>
                      <a:pt x="57" y="480"/>
                    </a:lnTo>
                    <a:lnTo>
                      <a:pt x="46" y="468"/>
                    </a:lnTo>
                    <a:lnTo>
                      <a:pt x="36" y="455"/>
                    </a:lnTo>
                    <a:lnTo>
                      <a:pt x="27" y="441"/>
                    </a:lnTo>
                    <a:lnTo>
                      <a:pt x="21" y="426"/>
                    </a:lnTo>
                    <a:lnTo>
                      <a:pt x="15" y="410"/>
                    </a:lnTo>
                    <a:lnTo>
                      <a:pt x="14" y="403"/>
                    </a:lnTo>
                    <a:lnTo>
                      <a:pt x="13" y="395"/>
                    </a:lnTo>
                    <a:lnTo>
                      <a:pt x="12" y="386"/>
                    </a:lnTo>
                    <a:lnTo>
                      <a:pt x="12" y="378"/>
                    </a:lnTo>
                    <a:lnTo>
                      <a:pt x="11" y="361"/>
                    </a:lnTo>
                    <a:lnTo>
                      <a:pt x="10" y="344"/>
                    </a:lnTo>
                    <a:lnTo>
                      <a:pt x="10" y="327"/>
                    </a:lnTo>
                    <a:lnTo>
                      <a:pt x="11" y="309"/>
                    </a:lnTo>
                    <a:lnTo>
                      <a:pt x="15" y="274"/>
                    </a:lnTo>
                    <a:lnTo>
                      <a:pt x="19" y="238"/>
                    </a:lnTo>
                    <a:lnTo>
                      <a:pt x="20" y="221"/>
                    </a:lnTo>
                    <a:lnTo>
                      <a:pt x="21" y="204"/>
                    </a:lnTo>
                    <a:lnTo>
                      <a:pt x="21" y="186"/>
                    </a:lnTo>
                    <a:lnTo>
                      <a:pt x="20" y="169"/>
                    </a:lnTo>
                    <a:lnTo>
                      <a:pt x="18" y="153"/>
                    </a:lnTo>
                    <a:lnTo>
                      <a:pt x="13" y="136"/>
                    </a:lnTo>
                    <a:lnTo>
                      <a:pt x="8" y="120"/>
                    </a:lnTo>
                    <a:lnTo>
                      <a:pt x="0" y="105"/>
                    </a:lnTo>
                    <a:lnTo>
                      <a:pt x="5" y="95"/>
                    </a:lnTo>
                    <a:lnTo>
                      <a:pt x="9" y="86"/>
                    </a:lnTo>
                    <a:lnTo>
                      <a:pt x="14" y="76"/>
                    </a:lnTo>
                    <a:lnTo>
                      <a:pt x="21" y="68"/>
                    </a:lnTo>
                    <a:lnTo>
                      <a:pt x="27" y="59"/>
                    </a:lnTo>
                    <a:lnTo>
                      <a:pt x="35" y="51"/>
                    </a:lnTo>
                    <a:lnTo>
                      <a:pt x="43" y="44"/>
                    </a:lnTo>
                    <a:lnTo>
                      <a:pt x="50" y="36"/>
                    </a:lnTo>
                    <a:lnTo>
                      <a:pt x="59" y="30"/>
                    </a:lnTo>
                    <a:lnTo>
                      <a:pt x="68" y="24"/>
                    </a:lnTo>
                    <a:lnTo>
                      <a:pt x="77" y="19"/>
                    </a:lnTo>
                    <a:lnTo>
                      <a:pt x="87" y="14"/>
                    </a:lnTo>
                    <a:lnTo>
                      <a:pt x="97" y="11"/>
                    </a:lnTo>
                    <a:lnTo>
                      <a:pt x="107" y="8"/>
                    </a:lnTo>
                    <a:lnTo>
                      <a:pt x="118" y="6"/>
                    </a:lnTo>
                    <a:lnTo>
                      <a:pt x="127" y="5"/>
                    </a:lnTo>
                    <a:close/>
                  </a:path>
                </a:pathLst>
              </a:custGeom>
              <a:solidFill>
                <a:srgbClr val="FCD4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ED860E0D-F6A3-4137-A82C-62E7F2155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3344"/>
                <a:ext cx="57" cy="61"/>
              </a:xfrm>
              <a:custGeom>
                <a:avLst/>
                <a:gdLst>
                  <a:gd name="T0" fmla="*/ 37 w 113"/>
                  <a:gd name="T1" fmla="*/ 0 h 123"/>
                  <a:gd name="T2" fmla="*/ 47 w 113"/>
                  <a:gd name="T3" fmla="*/ 7 h 123"/>
                  <a:gd name="T4" fmla="*/ 58 w 113"/>
                  <a:gd name="T5" fmla="*/ 12 h 123"/>
                  <a:gd name="T6" fmla="*/ 68 w 113"/>
                  <a:gd name="T7" fmla="*/ 18 h 123"/>
                  <a:gd name="T8" fmla="*/ 80 w 113"/>
                  <a:gd name="T9" fmla="*/ 23 h 123"/>
                  <a:gd name="T10" fmla="*/ 91 w 113"/>
                  <a:gd name="T11" fmla="*/ 28 h 123"/>
                  <a:gd name="T12" fmla="*/ 100 w 113"/>
                  <a:gd name="T13" fmla="*/ 35 h 123"/>
                  <a:gd name="T14" fmla="*/ 104 w 113"/>
                  <a:gd name="T15" fmla="*/ 39 h 123"/>
                  <a:gd name="T16" fmla="*/ 108 w 113"/>
                  <a:gd name="T17" fmla="*/ 44 h 123"/>
                  <a:gd name="T18" fmla="*/ 111 w 113"/>
                  <a:gd name="T19" fmla="*/ 49 h 123"/>
                  <a:gd name="T20" fmla="*/ 113 w 113"/>
                  <a:gd name="T21" fmla="*/ 55 h 123"/>
                  <a:gd name="T22" fmla="*/ 110 w 113"/>
                  <a:gd name="T23" fmla="*/ 57 h 123"/>
                  <a:gd name="T24" fmla="*/ 104 w 113"/>
                  <a:gd name="T25" fmla="*/ 58 h 123"/>
                  <a:gd name="T26" fmla="*/ 100 w 113"/>
                  <a:gd name="T27" fmla="*/ 58 h 123"/>
                  <a:gd name="T28" fmla="*/ 95 w 113"/>
                  <a:gd name="T29" fmla="*/ 59 h 123"/>
                  <a:gd name="T30" fmla="*/ 90 w 113"/>
                  <a:gd name="T31" fmla="*/ 60 h 123"/>
                  <a:gd name="T32" fmla="*/ 87 w 113"/>
                  <a:gd name="T33" fmla="*/ 61 h 123"/>
                  <a:gd name="T34" fmla="*/ 86 w 113"/>
                  <a:gd name="T35" fmla="*/ 63 h 123"/>
                  <a:gd name="T36" fmla="*/ 85 w 113"/>
                  <a:gd name="T37" fmla="*/ 64 h 123"/>
                  <a:gd name="T38" fmla="*/ 85 w 113"/>
                  <a:gd name="T39" fmla="*/ 68 h 123"/>
                  <a:gd name="T40" fmla="*/ 86 w 113"/>
                  <a:gd name="T41" fmla="*/ 70 h 123"/>
                  <a:gd name="T42" fmla="*/ 82 w 113"/>
                  <a:gd name="T43" fmla="*/ 78 h 123"/>
                  <a:gd name="T44" fmla="*/ 77 w 113"/>
                  <a:gd name="T45" fmla="*/ 88 h 123"/>
                  <a:gd name="T46" fmla="*/ 71 w 113"/>
                  <a:gd name="T47" fmla="*/ 96 h 123"/>
                  <a:gd name="T48" fmla="*/ 63 w 113"/>
                  <a:gd name="T49" fmla="*/ 105 h 123"/>
                  <a:gd name="T50" fmla="*/ 55 w 113"/>
                  <a:gd name="T51" fmla="*/ 111 h 123"/>
                  <a:gd name="T52" fmla="*/ 47 w 113"/>
                  <a:gd name="T53" fmla="*/ 117 h 123"/>
                  <a:gd name="T54" fmla="*/ 38 w 113"/>
                  <a:gd name="T55" fmla="*/ 120 h 123"/>
                  <a:gd name="T56" fmla="*/ 28 w 113"/>
                  <a:gd name="T57" fmla="*/ 122 h 123"/>
                  <a:gd name="T58" fmla="*/ 25 w 113"/>
                  <a:gd name="T59" fmla="*/ 123 h 123"/>
                  <a:gd name="T60" fmla="*/ 22 w 113"/>
                  <a:gd name="T61" fmla="*/ 123 h 123"/>
                  <a:gd name="T62" fmla="*/ 18 w 113"/>
                  <a:gd name="T63" fmla="*/ 123 h 123"/>
                  <a:gd name="T64" fmla="*/ 16 w 113"/>
                  <a:gd name="T65" fmla="*/ 122 h 123"/>
                  <a:gd name="T66" fmla="*/ 13 w 113"/>
                  <a:gd name="T67" fmla="*/ 120 h 123"/>
                  <a:gd name="T68" fmla="*/ 11 w 113"/>
                  <a:gd name="T69" fmla="*/ 118 h 123"/>
                  <a:gd name="T70" fmla="*/ 9 w 113"/>
                  <a:gd name="T71" fmla="*/ 115 h 123"/>
                  <a:gd name="T72" fmla="*/ 8 w 113"/>
                  <a:gd name="T73" fmla="*/ 113 h 123"/>
                  <a:gd name="T74" fmla="*/ 4 w 113"/>
                  <a:gd name="T75" fmla="*/ 98 h 123"/>
                  <a:gd name="T76" fmla="*/ 1 w 113"/>
                  <a:gd name="T77" fmla="*/ 83 h 123"/>
                  <a:gd name="T78" fmla="*/ 0 w 113"/>
                  <a:gd name="T79" fmla="*/ 67 h 123"/>
                  <a:gd name="T80" fmla="*/ 1 w 113"/>
                  <a:gd name="T81" fmla="*/ 51 h 123"/>
                  <a:gd name="T82" fmla="*/ 3 w 113"/>
                  <a:gd name="T83" fmla="*/ 44 h 123"/>
                  <a:gd name="T84" fmla="*/ 5 w 113"/>
                  <a:gd name="T85" fmla="*/ 37 h 123"/>
                  <a:gd name="T86" fmla="*/ 8 w 113"/>
                  <a:gd name="T87" fmla="*/ 30 h 123"/>
                  <a:gd name="T88" fmla="*/ 12 w 113"/>
                  <a:gd name="T89" fmla="*/ 23 h 123"/>
                  <a:gd name="T90" fmla="*/ 16 w 113"/>
                  <a:gd name="T91" fmla="*/ 16 h 123"/>
                  <a:gd name="T92" fmla="*/ 22 w 113"/>
                  <a:gd name="T93" fmla="*/ 11 h 123"/>
                  <a:gd name="T94" fmla="*/ 29 w 113"/>
                  <a:gd name="T95" fmla="*/ 6 h 123"/>
                  <a:gd name="T96" fmla="*/ 37 w 113"/>
                  <a:gd name="T97" fmla="*/ 0 h 1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3"/>
                  <a:gd name="T148" fmla="*/ 0 h 123"/>
                  <a:gd name="T149" fmla="*/ 113 w 113"/>
                  <a:gd name="T150" fmla="*/ 123 h 12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3" h="123">
                    <a:moveTo>
                      <a:pt x="37" y="0"/>
                    </a:moveTo>
                    <a:lnTo>
                      <a:pt x="47" y="7"/>
                    </a:lnTo>
                    <a:lnTo>
                      <a:pt x="58" y="12"/>
                    </a:lnTo>
                    <a:lnTo>
                      <a:pt x="68" y="18"/>
                    </a:lnTo>
                    <a:lnTo>
                      <a:pt x="80" y="23"/>
                    </a:lnTo>
                    <a:lnTo>
                      <a:pt x="91" y="28"/>
                    </a:lnTo>
                    <a:lnTo>
                      <a:pt x="100" y="35"/>
                    </a:lnTo>
                    <a:lnTo>
                      <a:pt x="104" y="39"/>
                    </a:lnTo>
                    <a:lnTo>
                      <a:pt x="108" y="44"/>
                    </a:lnTo>
                    <a:lnTo>
                      <a:pt x="111" y="49"/>
                    </a:lnTo>
                    <a:lnTo>
                      <a:pt x="113" y="55"/>
                    </a:lnTo>
                    <a:lnTo>
                      <a:pt x="110" y="57"/>
                    </a:lnTo>
                    <a:lnTo>
                      <a:pt x="104" y="58"/>
                    </a:lnTo>
                    <a:lnTo>
                      <a:pt x="100" y="58"/>
                    </a:lnTo>
                    <a:lnTo>
                      <a:pt x="95" y="59"/>
                    </a:lnTo>
                    <a:lnTo>
                      <a:pt x="90" y="60"/>
                    </a:lnTo>
                    <a:lnTo>
                      <a:pt x="87" y="61"/>
                    </a:lnTo>
                    <a:lnTo>
                      <a:pt x="86" y="63"/>
                    </a:lnTo>
                    <a:lnTo>
                      <a:pt x="85" y="64"/>
                    </a:lnTo>
                    <a:lnTo>
                      <a:pt x="85" y="68"/>
                    </a:lnTo>
                    <a:lnTo>
                      <a:pt x="86" y="70"/>
                    </a:lnTo>
                    <a:lnTo>
                      <a:pt x="82" y="78"/>
                    </a:lnTo>
                    <a:lnTo>
                      <a:pt x="77" y="88"/>
                    </a:lnTo>
                    <a:lnTo>
                      <a:pt x="71" y="96"/>
                    </a:lnTo>
                    <a:lnTo>
                      <a:pt x="63" y="105"/>
                    </a:lnTo>
                    <a:lnTo>
                      <a:pt x="55" y="111"/>
                    </a:lnTo>
                    <a:lnTo>
                      <a:pt x="47" y="117"/>
                    </a:lnTo>
                    <a:lnTo>
                      <a:pt x="38" y="120"/>
                    </a:lnTo>
                    <a:lnTo>
                      <a:pt x="28" y="122"/>
                    </a:lnTo>
                    <a:lnTo>
                      <a:pt x="25" y="123"/>
                    </a:lnTo>
                    <a:lnTo>
                      <a:pt x="22" y="123"/>
                    </a:lnTo>
                    <a:lnTo>
                      <a:pt x="18" y="123"/>
                    </a:lnTo>
                    <a:lnTo>
                      <a:pt x="16" y="122"/>
                    </a:lnTo>
                    <a:lnTo>
                      <a:pt x="13" y="120"/>
                    </a:lnTo>
                    <a:lnTo>
                      <a:pt x="11" y="118"/>
                    </a:lnTo>
                    <a:lnTo>
                      <a:pt x="9" y="115"/>
                    </a:lnTo>
                    <a:lnTo>
                      <a:pt x="8" y="113"/>
                    </a:lnTo>
                    <a:lnTo>
                      <a:pt x="4" y="98"/>
                    </a:lnTo>
                    <a:lnTo>
                      <a:pt x="1" y="83"/>
                    </a:lnTo>
                    <a:lnTo>
                      <a:pt x="0" y="67"/>
                    </a:lnTo>
                    <a:lnTo>
                      <a:pt x="1" y="51"/>
                    </a:lnTo>
                    <a:lnTo>
                      <a:pt x="3" y="44"/>
                    </a:lnTo>
                    <a:lnTo>
                      <a:pt x="5" y="37"/>
                    </a:lnTo>
                    <a:lnTo>
                      <a:pt x="8" y="30"/>
                    </a:lnTo>
                    <a:lnTo>
                      <a:pt x="12" y="23"/>
                    </a:lnTo>
                    <a:lnTo>
                      <a:pt x="16" y="16"/>
                    </a:lnTo>
                    <a:lnTo>
                      <a:pt x="22" y="11"/>
                    </a:lnTo>
                    <a:lnTo>
                      <a:pt x="29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7F7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44C253CE-392F-43A1-A15E-0F6329E4C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7" y="3185"/>
                <a:ext cx="164" cy="147"/>
              </a:xfrm>
              <a:custGeom>
                <a:avLst/>
                <a:gdLst>
                  <a:gd name="T0" fmla="*/ 21 w 330"/>
                  <a:gd name="T1" fmla="*/ 85 h 293"/>
                  <a:gd name="T2" fmla="*/ 26 w 330"/>
                  <a:gd name="T3" fmla="*/ 93 h 293"/>
                  <a:gd name="T4" fmla="*/ 30 w 330"/>
                  <a:gd name="T5" fmla="*/ 103 h 293"/>
                  <a:gd name="T6" fmla="*/ 35 w 330"/>
                  <a:gd name="T7" fmla="*/ 129 h 293"/>
                  <a:gd name="T8" fmla="*/ 47 w 330"/>
                  <a:gd name="T9" fmla="*/ 151 h 293"/>
                  <a:gd name="T10" fmla="*/ 70 w 330"/>
                  <a:gd name="T11" fmla="*/ 176 h 293"/>
                  <a:gd name="T12" fmla="*/ 111 w 330"/>
                  <a:gd name="T13" fmla="*/ 207 h 293"/>
                  <a:gd name="T14" fmla="*/ 135 w 330"/>
                  <a:gd name="T15" fmla="*/ 214 h 293"/>
                  <a:gd name="T16" fmla="*/ 179 w 330"/>
                  <a:gd name="T17" fmla="*/ 213 h 293"/>
                  <a:gd name="T18" fmla="*/ 219 w 330"/>
                  <a:gd name="T19" fmla="*/ 201 h 293"/>
                  <a:gd name="T20" fmla="*/ 241 w 330"/>
                  <a:gd name="T21" fmla="*/ 188 h 293"/>
                  <a:gd name="T22" fmla="*/ 279 w 330"/>
                  <a:gd name="T23" fmla="*/ 141 h 293"/>
                  <a:gd name="T24" fmla="*/ 295 w 330"/>
                  <a:gd name="T25" fmla="*/ 110 h 293"/>
                  <a:gd name="T26" fmla="*/ 305 w 330"/>
                  <a:gd name="T27" fmla="*/ 77 h 293"/>
                  <a:gd name="T28" fmla="*/ 305 w 330"/>
                  <a:gd name="T29" fmla="*/ 42 h 293"/>
                  <a:gd name="T30" fmla="*/ 300 w 330"/>
                  <a:gd name="T31" fmla="*/ 16 h 293"/>
                  <a:gd name="T32" fmla="*/ 299 w 330"/>
                  <a:gd name="T33" fmla="*/ 8 h 293"/>
                  <a:gd name="T34" fmla="*/ 301 w 330"/>
                  <a:gd name="T35" fmla="*/ 3 h 293"/>
                  <a:gd name="T36" fmla="*/ 312 w 330"/>
                  <a:gd name="T37" fmla="*/ 0 h 293"/>
                  <a:gd name="T38" fmla="*/ 321 w 330"/>
                  <a:gd name="T39" fmla="*/ 6 h 293"/>
                  <a:gd name="T40" fmla="*/ 329 w 330"/>
                  <a:gd name="T41" fmla="*/ 12 h 293"/>
                  <a:gd name="T42" fmla="*/ 329 w 330"/>
                  <a:gd name="T43" fmla="*/ 50 h 293"/>
                  <a:gd name="T44" fmla="*/ 320 w 330"/>
                  <a:gd name="T45" fmla="*/ 86 h 293"/>
                  <a:gd name="T46" fmla="*/ 289 w 330"/>
                  <a:gd name="T47" fmla="*/ 154 h 293"/>
                  <a:gd name="T48" fmla="*/ 285 w 330"/>
                  <a:gd name="T49" fmla="*/ 173 h 293"/>
                  <a:gd name="T50" fmla="*/ 277 w 330"/>
                  <a:gd name="T51" fmla="*/ 193 h 293"/>
                  <a:gd name="T52" fmla="*/ 280 w 330"/>
                  <a:gd name="T53" fmla="*/ 203 h 293"/>
                  <a:gd name="T54" fmla="*/ 275 w 330"/>
                  <a:gd name="T55" fmla="*/ 223 h 293"/>
                  <a:gd name="T56" fmla="*/ 262 w 330"/>
                  <a:gd name="T57" fmla="*/ 245 h 293"/>
                  <a:gd name="T58" fmla="*/ 244 w 330"/>
                  <a:gd name="T59" fmla="*/ 264 h 293"/>
                  <a:gd name="T60" fmla="*/ 222 w 330"/>
                  <a:gd name="T61" fmla="*/ 278 h 293"/>
                  <a:gd name="T62" fmla="*/ 198 w 330"/>
                  <a:gd name="T63" fmla="*/ 288 h 293"/>
                  <a:gd name="T64" fmla="*/ 176 w 330"/>
                  <a:gd name="T65" fmla="*/ 292 h 293"/>
                  <a:gd name="T66" fmla="*/ 163 w 330"/>
                  <a:gd name="T67" fmla="*/ 293 h 293"/>
                  <a:gd name="T68" fmla="*/ 150 w 330"/>
                  <a:gd name="T69" fmla="*/ 289 h 293"/>
                  <a:gd name="T70" fmla="*/ 148 w 330"/>
                  <a:gd name="T71" fmla="*/ 278 h 293"/>
                  <a:gd name="T72" fmla="*/ 152 w 330"/>
                  <a:gd name="T73" fmla="*/ 268 h 293"/>
                  <a:gd name="T74" fmla="*/ 152 w 330"/>
                  <a:gd name="T75" fmla="*/ 258 h 293"/>
                  <a:gd name="T76" fmla="*/ 142 w 330"/>
                  <a:gd name="T77" fmla="*/ 255 h 293"/>
                  <a:gd name="T78" fmla="*/ 133 w 330"/>
                  <a:gd name="T79" fmla="*/ 250 h 293"/>
                  <a:gd name="T80" fmla="*/ 126 w 330"/>
                  <a:gd name="T81" fmla="*/ 241 h 293"/>
                  <a:gd name="T82" fmla="*/ 124 w 330"/>
                  <a:gd name="T83" fmla="*/ 228 h 293"/>
                  <a:gd name="T84" fmla="*/ 118 w 330"/>
                  <a:gd name="T85" fmla="*/ 219 h 293"/>
                  <a:gd name="T86" fmla="*/ 94 w 330"/>
                  <a:gd name="T87" fmla="*/ 211 h 293"/>
                  <a:gd name="T88" fmla="*/ 68 w 330"/>
                  <a:gd name="T89" fmla="*/ 196 h 293"/>
                  <a:gd name="T90" fmla="*/ 45 w 330"/>
                  <a:gd name="T91" fmla="*/ 178 h 293"/>
                  <a:gd name="T92" fmla="*/ 25 w 330"/>
                  <a:gd name="T93" fmla="*/ 149 h 293"/>
                  <a:gd name="T94" fmla="*/ 8 w 330"/>
                  <a:gd name="T95" fmla="*/ 121 h 293"/>
                  <a:gd name="T96" fmla="*/ 0 w 330"/>
                  <a:gd name="T97" fmla="*/ 96 h 293"/>
                  <a:gd name="T98" fmla="*/ 4 w 330"/>
                  <a:gd name="T99" fmla="*/ 87 h 293"/>
                  <a:gd name="T100" fmla="*/ 11 w 330"/>
                  <a:gd name="T101" fmla="*/ 82 h 2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0"/>
                  <a:gd name="T154" fmla="*/ 0 h 293"/>
                  <a:gd name="T155" fmla="*/ 330 w 330"/>
                  <a:gd name="T156" fmla="*/ 293 h 29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0" h="293">
                    <a:moveTo>
                      <a:pt x="14" y="82"/>
                    </a:moveTo>
                    <a:lnTo>
                      <a:pt x="19" y="83"/>
                    </a:lnTo>
                    <a:lnTo>
                      <a:pt x="21" y="85"/>
                    </a:lnTo>
                    <a:lnTo>
                      <a:pt x="23" y="87"/>
                    </a:lnTo>
                    <a:lnTo>
                      <a:pt x="25" y="90"/>
                    </a:lnTo>
                    <a:lnTo>
                      <a:pt x="26" y="93"/>
                    </a:lnTo>
                    <a:lnTo>
                      <a:pt x="27" y="96"/>
                    </a:lnTo>
                    <a:lnTo>
                      <a:pt x="29" y="99"/>
                    </a:lnTo>
                    <a:lnTo>
                      <a:pt x="30" y="103"/>
                    </a:lnTo>
                    <a:lnTo>
                      <a:pt x="31" y="112"/>
                    </a:lnTo>
                    <a:lnTo>
                      <a:pt x="33" y="120"/>
                    </a:lnTo>
                    <a:lnTo>
                      <a:pt x="35" y="129"/>
                    </a:lnTo>
                    <a:lnTo>
                      <a:pt x="38" y="136"/>
                    </a:lnTo>
                    <a:lnTo>
                      <a:pt x="43" y="144"/>
                    </a:lnTo>
                    <a:lnTo>
                      <a:pt x="47" y="151"/>
                    </a:lnTo>
                    <a:lnTo>
                      <a:pt x="52" y="157"/>
                    </a:lnTo>
                    <a:lnTo>
                      <a:pt x="58" y="164"/>
                    </a:lnTo>
                    <a:lnTo>
                      <a:pt x="70" y="176"/>
                    </a:lnTo>
                    <a:lnTo>
                      <a:pt x="83" y="186"/>
                    </a:lnTo>
                    <a:lnTo>
                      <a:pt x="97" y="197"/>
                    </a:lnTo>
                    <a:lnTo>
                      <a:pt x="111" y="207"/>
                    </a:lnTo>
                    <a:lnTo>
                      <a:pt x="119" y="210"/>
                    </a:lnTo>
                    <a:lnTo>
                      <a:pt x="127" y="211"/>
                    </a:lnTo>
                    <a:lnTo>
                      <a:pt x="135" y="214"/>
                    </a:lnTo>
                    <a:lnTo>
                      <a:pt x="144" y="215"/>
                    </a:lnTo>
                    <a:lnTo>
                      <a:pt x="161" y="215"/>
                    </a:lnTo>
                    <a:lnTo>
                      <a:pt x="179" y="213"/>
                    </a:lnTo>
                    <a:lnTo>
                      <a:pt x="195" y="209"/>
                    </a:lnTo>
                    <a:lnTo>
                      <a:pt x="211" y="204"/>
                    </a:lnTo>
                    <a:lnTo>
                      <a:pt x="219" y="201"/>
                    </a:lnTo>
                    <a:lnTo>
                      <a:pt x="226" y="196"/>
                    </a:lnTo>
                    <a:lnTo>
                      <a:pt x="234" y="192"/>
                    </a:lnTo>
                    <a:lnTo>
                      <a:pt x="241" y="188"/>
                    </a:lnTo>
                    <a:lnTo>
                      <a:pt x="257" y="169"/>
                    </a:lnTo>
                    <a:lnTo>
                      <a:pt x="271" y="151"/>
                    </a:lnTo>
                    <a:lnTo>
                      <a:pt x="279" y="141"/>
                    </a:lnTo>
                    <a:lnTo>
                      <a:pt x="284" y="131"/>
                    </a:lnTo>
                    <a:lnTo>
                      <a:pt x="291" y="120"/>
                    </a:lnTo>
                    <a:lnTo>
                      <a:pt x="295" y="110"/>
                    </a:lnTo>
                    <a:lnTo>
                      <a:pt x="299" y="99"/>
                    </a:lnTo>
                    <a:lnTo>
                      <a:pt x="302" y="89"/>
                    </a:lnTo>
                    <a:lnTo>
                      <a:pt x="305" y="77"/>
                    </a:lnTo>
                    <a:lnTo>
                      <a:pt x="306" y="66"/>
                    </a:lnTo>
                    <a:lnTo>
                      <a:pt x="306" y="54"/>
                    </a:lnTo>
                    <a:lnTo>
                      <a:pt x="305" y="42"/>
                    </a:lnTo>
                    <a:lnTo>
                      <a:pt x="302" y="30"/>
                    </a:lnTo>
                    <a:lnTo>
                      <a:pt x="299" y="18"/>
                    </a:lnTo>
                    <a:lnTo>
                      <a:pt x="300" y="16"/>
                    </a:lnTo>
                    <a:lnTo>
                      <a:pt x="300" y="13"/>
                    </a:lnTo>
                    <a:lnTo>
                      <a:pt x="300" y="10"/>
                    </a:lnTo>
                    <a:lnTo>
                      <a:pt x="299" y="8"/>
                    </a:lnTo>
                    <a:lnTo>
                      <a:pt x="299" y="6"/>
                    </a:lnTo>
                    <a:lnTo>
                      <a:pt x="300" y="4"/>
                    </a:lnTo>
                    <a:lnTo>
                      <a:pt x="301" y="3"/>
                    </a:lnTo>
                    <a:lnTo>
                      <a:pt x="305" y="0"/>
                    </a:lnTo>
                    <a:lnTo>
                      <a:pt x="309" y="0"/>
                    </a:lnTo>
                    <a:lnTo>
                      <a:pt x="312" y="0"/>
                    </a:lnTo>
                    <a:lnTo>
                      <a:pt x="316" y="2"/>
                    </a:lnTo>
                    <a:lnTo>
                      <a:pt x="319" y="4"/>
                    </a:lnTo>
                    <a:lnTo>
                      <a:pt x="321" y="6"/>
                    </a:lnTo>
                    <a:lnTo>
                      <a:pt x="324" y="8"/>
                    </a:lnTo>
                    <a:lnTo>
                      <a:pt x="326" y="10"/>
                    </a:lnTo>
                    <a:lnTo>
                      <a:pt x="329" y="12"/>
                    </a:lnTo>
                    <a:lnTo>
                      <a:pt x="330" y="27"/>
                    </a:lnTo>
                    <a:lnTo>
                      <a:pt x="330" y="39"/>
                    </a:lnTo>
                    <a:lnTo>
                      <a:pt x="329" y="50"/>
                    </a:lnTo>
                    <a:lnTo>
                      <a:pt x="326" y="62"/>
                    </a:lnTo>
                    <a:lnTo>
                      <a:pt x="323" y="74"/>
                    </a:lnTo>
                    <a:lnTo>
                      <a:pt x="320" y="86"/>
                    </a:lnTo>
                    <a:lnTo>
                      <a:pt x="316" y="97"/>
                    </a:lnTo>
                    <a:lnTo>
                      <a:pt x="311" y="109"/>
                    </a:lnTo>
                    <a:lnTo>
                      <a:pt x="289" y="154"/>
                    </a:lnTo>
                    <a:lnTo>
                      <a:pt x="289" y="160"/>
                    </a:lnTo>
                    <a:lnTo>
                      <a:pt x="287" y="167"/>
                    </a:lnTo>
                    <a:lnTo>
                      <a:pt x="285" y="173"/>
                    </a:lnTo>
                    <a:lnTo>
                      <a:pt x="282" y="180"/>
                    </a:lnTo>
                    <a:lnTo>
                      <a:pt x="280" y="186"/>
                    </a:lnTo>
                    <a:lnTo>
                      <a:pt x="277" y="193"/>
                    </a:lnTo>
                    <a:lnTo>
                      <a:pt x="277" y="196"/>
                    </a:lnTo>
                    <a:lnTo>
                      <a:pt x="279" y="200"/>
                    </a:lnTo>
                    <a:lnTo>
                      <a:pt x="280" y="203"/>
                    </a:lnTo>
                    <a:lnTo>
                      <a:pt x="281" y="206"/>
                    </a:lnTo>
                    <a:lnTo>
                      <a:pt x="279" y="215"/>
                    </a:lnTo>
                    <a:lnTo>
                      <a:pt x="275" y="223"/>
                    </a:lnTo>
                    <a:lnTo>
                      <a:pt x="272" y="231"/>
                    </a:lnTo>
                    <a:lnTo>
                      <a:pt x="268" y="239"/>
                    </a:lnTo>
                    <a:lnTo>
                      <a:pt x="262" y="245"/>
                    </a:lnTo>
                    <a:lnTo>
                      <a:pt x="257" y="252"/>
                    </a:lnTo>
                    <a:lnTo>
                      <a:pt x="250" y="258"/>
                    </a:lnTo>
                    <a:lnTo>
                      <a:pt x="244" y="264"/>
                    </a:lnTo>
                    <a:lnTo>
                      <a:pt x="237" y="269"/>
                    </a:lnTo>
                    <a:lnTo>
                      <a:pt x="230" y="273"/>
                    </a:lnTo>
                    <a:lnTo>
                      <a:pt x="222" y="278"/>
                    </a:lnTo>
                    <a:lnTo>
                      <a:pt x="214" y="281"/>
                    </a:lnTo>
                    <a:lnTo>
                      <a:pt x="206" y="284"/>
                    </a:lnTo>
                    <a:lnTo>
                      <a:pt x="198" y="288"/>
                    </a:lnTo>
                    <a:lnTo>
                      <a:pt x="189" y="289"/>
                    </a:lnTo>
                    <a:lnTo>
                      <a:pt x="180" y="291"/>
                    </a:lnTo>
                    <a:lnTo>
                      <a:pt x="176" y="292"/>
                    </a:lnTo>
                    <a:lnTo>
                      <a:pt x="172" y="292"/>
                    </a:lnTo>
                    <a:lnTo>
                      <a:pt x="168" y="293"/>
                    </a:lnTo>
                    <a:lnTo>
                      <a:pt x="163" y="293"/>
                    </a:lnTo>
                    <a:lnTo>
                      <a:pt x="159" y="292"/>
                    </a:lnTo>
                    <a:lnTo>
                      <a:pt x="155" y="291"/>
                    </a:lnTo>
                    <a:lnTo>
                      <a:pt x="150" y="289"/>
                    </a:lnTo>
                    <a:lnTo>
                      <a:pt x="147" y="284"/>
                    </a:lnTo>
                    <a:lnTo>
                      <a:pt x="147" y="281"/>
                    </a:lnTo>
                    <a:lnTo>
                      <a:pt x="148" y="278"/>
                    </a:lnTo>
                    <a:lnTo>
                      <a:pt x="149" y="275"/>
                    </a:lnTo>
                    <a:lnTo>
                      <a:pt x="151" y="271"/>
                    </a:lnTo>
                    <a:lnTo>
                      <a:pt x="152" y="268"/>
                    </a:lnTo>
                    <a:lnTo>
                      <a:pt x="152" y="265"/>
                    </a:lnTo>
                    <a:lnTo>
                      <a:pt x="154" y="262"/>
                    </a:lnTo>
                    <a:lnTo>
                      <a:pt x="152" y="258"/>
                    </a:lnTo>
                    <a:lnTo>
                      <a:pt x="149" y="257"/>
                    </a:lnTo>
                    <a:lnTo>
                      <a:pt x="146" y="257"/>
                    </a:lnTo>
                    <a:lnTo>
                      <a:pt x="142" y="255"/>
                    </a:lnTo>
                    <a:lnTo>
                      <a:pt x="138" y="254"/>
                    </a:lnTo>
                    <a:lnTo>
                      <a:pt x="136" y="252"/>
                    </a:lnTo>
                    <a:lnTo>
                      <a:pt x="133" y="250"/>
                    </a:lnTo>
                    <a:lnTo>
                      <a:pt x="131" y="247"/>
                    </a:lnTo>
                    <a:lnTo>
                      <a:pt x="129" y="244"/>
                    </a:lnTo>
                    <a:lnTo>
                      <a:pt x="126" y="241"/>
                    </a:lnTo>
                    <a:lnTo>
                      <a:pt x="125" y="236"/>
                    </a:lnTo>
                    <a:lnTo>
                      <a:pt x="124" y="232"/>
                    </a:lnTo>
                    <a:lnTo>
                      <a:pt x="124" y="228"/>
                    </a:lnTo>
                    <a:lnTo>
                      <a:pt x="123" y="225"/>
                    </a:lnTo>
                    <a:lnTo>
                      <a:pt x="121" y="221"/>
                    </a:lnTo>
                    <a:lnTo>
                      <a:pt x="118" y="219"/>
                    </a:lnTo>
                    <a:lnTo>
                      <a:pt x="112" y="218"/>
                    </a:lnTo>
                    <a:lnTo>
                      <a:pt x="102" y="216"/>
                    </a:lnTo>
                    <a:lnTo>
                      <a:pt x="94" y="211"/>
                    </a:lnTo>
                    <a:lnTo>
                      <a:pt x="85" y="207"/>
                    </a:lnTo>
                    <a:lnTo>
                      <a:pt x="76" y="202"/>
                    </a:lnTo>
                    <a:lnTo>
                      <a:pt x="68" y="196"/>
                    </a:lnTo>
                    <a:lnTo>
                      <a:pt x="60" y="191"/>
                    </a:lnTo>
                    <a:lnTo>
                      <a:pt x="51" y="184"/>
                    </a:lnTo>
                    <a:lnTo>
                      <a:pt x="45" y="178"/>
                    </a:lnTo>
                    <a:lnTo>
                      <a:pt x="38" y="168"/>
                    </a:lnTo>
                    <a:lnTo>
                      <a:pt x="33" y="159"/>
                    </a:lnTo>
                    <a:lnTo>
                      <a:pt x="25" y="149"/>
                    </a:lnTo>
                    <a:lnTo>
                      <a:pt x="19" y="141"/>
                    </a:lnTo>
                    <a:lnTo>
                      <a:pt x="13" y="131"/>
                    </a:lnTo>
                    <a:lnTo>
                      <a:pt x="8" y="121"/>
                    </a:lnTo>
                    <a:lnTo>
                      <a:pt x="4" y="110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1" y="90"/>
                    </a:lnTo>
                    <a:lnTo>
                      <a:pt x="4" y="87"/>
                    </a:lnTo>
                    <a:lnTo>
                      <a:pt x="6" y="84"/>
                    </a:lnTo>
                    <a:lnTo>
                      <a:pt x="8" y="83"/>
                    </a:lnTo>
                    <a:lnTo>
                      <a:pt x="11" y="82"/>
                    </a:lnTo>
                    <a:lnTo>
                      <a:pt x="14" y="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AD0948DB-D5B2-4B62-9AF6-A7AAA5BE4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412"/>
                <a:ext cx="16" cy="26"/>
              </a:xfrm>
              <a:custGeom>
                <a:avLst/>
                <a:gdLst>
                  <a:gd name="T0" fmla="*/ 14 w 34"/>
                  <a:gd name="T1" fmla="*/ 8 h 52"/>
                  <a:gd name="T2" fmla="*/ 21 w 34"/>
                  <a:gd name="T3" fmla="*/ 0 h 52"/>
                  <a:gd name="T4" fmla="*/ 26 w 34"/>
                  <a:gd name="T5" fmla="*/ 2 h 52"/>
                  <a:gd name="T6" fmla="*/ 30 w 34"/>
                  <a:gd name="T7" fmla="*/ 6 h 52"/>
                  <a:gd name="T8" fmla="*/ 31 w 34"/>
                  <a:gd name="T9" fmla="*/ 10 h 52"/>
                  <a:gd name="T10" fmla="*/ 32 w 34"/>
                  <a:gd name="T11" fmla="*/ 15 h 52"/>
                  <a:gd name="T12" fmla="*/ 33 w 34"/>
                  <a:gd name="T13" fmla="*/ 21 h 52"/>
                  <a:gd name="T14" fmla="*/ 33 w 34"/>
                  <a:gd name="T15" fmla="*/ 26 h 52"/>
                  <a:gd name="T16" fmla="*/ 33 w 34"/>
                  <a:gd name="T17" fmla="*/ 32 h 52"/>
                  <a:gd name="T18" fmla="*/ 34 w 34"/>
                  <a:gd name="T19" fmla="*/ 36 h 52"/>
                  <a:gd name="T20" fmla="*/ 34 w 34"/>
                  <a:gd name="T21" fmla="*/ 41 h 52"/>
                  <a:gd name="T22" fmla="*/ 32 w 34"/>
                  <a:gd name="T23" fmla="*/ 44 h 52"/>
                  <a:gd name="T24" fmla="*/ 30 w 34"/>
                  <a:gd name="T25" fmla="*/ 46 h 52"/>
                  <a:gd name="T26" fmla="*/ 26 w 34"/>
                  <a:gd name="T27" fmla="*/ 47 h 52"/>
                  <a:gd name="T28" fmla="*/ 23 w 34"/>
                  <a:gd name="T29" fmla="*/ 48 h 52"/>
                  <a:gd name="T30" fmla="*/ 19 w 34"/>
                  <a:gd name="T31" fmla="*/ 49 h 52"/>
                  <a:gd name="T32" fmla="*/ 16 w 34"/>
                  <a:gd name="T33" fmla="*/ 50 h 52"/>
                  <a:gd name="T34" fmla="*/ 12 w 34"/>
                  <a:gd name="T35" fmla="*/ 52 h 52"/>
                  <a:gd name="T36" fmla="*/ 10 w 34"/>
                  <a:gd name="T37" fmla="*/ 50 h 52"/>
                  <a:gd name="T38" fmla="*/ 8 w 34"/>
                  <a:gd name="T39" fmla="*/ 49 h 52"/>
                  <a:gd name="T40" fmla="*/ 7 w 34"/>
                  <a:gd name="T41" fmla="*/ 47 h 52"/>
                  <a:gd name="T42" fmla="*/ 5 w 34"/>
                  <a:gd name="T43" fmla="*/ 45 h 52"/>
                  <a:gd name="T44" fmla="*/ 4 w 34"/>
                  <a:gd name="T45" fmla="*/ 43 h 52"/>
                  <a:gd name="T46" fmla="*/ 3 w 34"/>
                  <a:gd name="T47" fmla="*/ 40 h 52"/>
                  <a:gd name="T48" fmla="*/ 1 w 34"/>
                  <a:gd name="T49" fmla="*/ 38 h 52"/>
                  <a:gd name="T50" fmla="*/ 0 w 34"/>
                  <a:gd name="T51" fmla="*/ 36 h 52"/>
                  <a:gd name="T52" fmla="*/ 1 w 34"/>
                  <a:gd name="T53" fmla="*/ 32 h 52"/>
                  <a:gd name="T54" fmla="*/ 1 w 34"/>
                  <a:gd name="T55" fmla="*/ 27 h 52"/>
                  <a:gd name="T56" fmla="*/ 1 w 34"/>
                  <a:gd name="T57" fmla="*/ 23 h 52"/>
                  <a:gd name="T58" fmla="*/ 3 w 34"/>
                  <a:gd name="T59" fmla="*/ 19 h 52"/>
                  <a:gd name="T60" fmla="*/ 5 w 34"/>
                  <a:gd name="T61" fmla="*/ 15 h 52"/>
                  <a:gd name="T62" fmla="*/ 7 w 34"/>
                  <a:gd name="T63" fmla="*/ 12 h 52"/>
                  <a:gd name="T64" fmla="*/ 10 w 34"/>
                  <a:gd name="T65" fmla="*/ 9 h 52"/>
                  <a:gd name="T66" fmla="*/ 14 w 34"/>
                  <a:gd name="T67" fmla="*/ 8 h 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4"/>
                  <a:gd name="T103" fmla="*/ 0 h 52"/>
                  <a:gd name="T104" fmla="*/ 34 w 34"/>
                  <a:gd name="T105" fmla="*/ 52 h 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4" h="52">
                    <a:moveTo>
                      <a:pt x="14" y="8"/>
                    </a:moveTo>
                    <a:lnTo>
                      <a:pt x="21" y="0"/>
                    </a:lnTo>
                    <a:lnTo>
                      <a:pt x="26" y="2"/>
                    </a:lnTo>
                    <a:lnTo>
                      <a:pt x="30" y="6"/>
                    </a:lnTo>
                    <a:lnTo>
                      <a:pt x="31" y="10"/>
                    </a:lnTo>
                    <a:lnTo>
                      <a:pt x="32" y="15"/>
                    </a:lnTo>
                    <a:lnTo>
                      <a:pt x="33" y="21"/>
                    </a:lnTo>
                    <a:lnTo>
                      <a:pt x="33" y="26"/>
                    </a:lnTo>
                    <a:lnTo>
                      <a:pt x="33" y="32"/>
                    </a:lnTo>
                    <a:lnTo>
                      <a:pt x="34" y="36"/>
                    </a:lnTo>
                    <a:lnTo>
                      <a:pt x="34" y="41"/>
                    </a:lnTo>
                    <a:lnTo>
                      <a:pt x="32" y="44"/>
                    </a:lnTo>
                    <a:lnTo>
                      <a:pt x="30" y="46"/>
                    </a:lnTo>
                    <a:lnTo>
                      <a:pt x="26" y="47"/>
                    </a:lnTo>
                    <a:lnTo>
                      <a:pt x="23" y="48"/>
                    </a:lnTo>
                    <a:lnTo>
                      <a:pt x="19" y="49"/>
                    </a:lnTo>
                    <a:lnTo>
                      <a:pt x="16" y="50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8" y="49"/>
                    </a:lnTo>
                    <a:lnTo>
                      <a:pt x="7" y="47"/>
                    </a:lnTo>
                    <a:lnTo>
                      <a:pt x="5" y="45"/>
                    </a:lnTo>
                    <a:lnTo>
                      <a:pt x="4" y="43"/>
                    </a:lnTo>
                    <a:lnTo>
                      <a:pt x="3" y="40"/>
                    </a:lnTo>
                    <a:lnTo>
                      <a:pt x="1" y="38"/>
                    </a:lnTo>
                    <a:lnTo>
                      <a:pt x="0" y="36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1" y="23"/>
                    </a:lnTo>
                    <a:lnTo>
                      <a:pt x="3" y="19"/>
                    </a:lnTo>
                    <a:lnTo>
                      <a:pt x="5" y="15"/>
                    </a:lnTo>
                    <a:lnTo>
                      <a:pt x="7" y="12"/>
                    </a:lnTo>
                    <a:lnTo>
                      <a:pt x="10" y="9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FCD4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7" name="Freeform 21">
                <a:extLst>
                  <a:ext uri="{FF2B5EF4-FFF2-40B4-BE49-F238E27FC236}">
                    <a16:creationId xmlns:a16="http://schemas.microsoft.com/office/drawing/2014/main" id="{8160E188-3B9C-477D-8A39-5AFDA787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3102"/>
                <a:ext cx="30" cy="48"/>
              </a:xfrm>
              <a:custGeom>
                <a:avLst/>
                <a:gdLst>
                  <a:gd name="T0" fmla="*/ 21 w 61"/>
                  <a:gd name="T1" fmla="*/ 32 h 99"/>
                  <a:gd name="T2" fmla="*/ 14 w 61"/>
                  <a:gd name="T3" fmla="*/ 25 h 99"/>
                  <a:gd name="T4" fmla="*/ 40 w 61"/>
                  <a:gd name="T5" fmla="*/ 0 h 99"/>
                  <a:gd name="T6" fmla="*/ 43 w 61"/>
                  <a:gd name="T7" fmla="*/ 3 h 99"/>
                  <a:gd name="T8" fmla="*/ 46 w 61"/>
                  <a:gd name="T9" fmla="*/ 7 h 99"/>
                  <a:gd name="T10" fmla="*/ 50 w 61"/>
                  <a:gd name="T11" fmla="*/ 8 h 99"/>
                  <a:gd name="T12" fmla="*/ 54 w 61"/>
                  <a:gd name="T13" fmla="*/ 10 h 99"/>
                  <a:gd name="T14" fmla="*/ 58 w 61"/>
                  <a:gd name="T15" fmla="*/ 11 h 99"/>
                  <a:gd name="T16" fmla="*/ 60 w 61"/>
                  <a:gd name="T17" fmla="*/ 14 h 99"/>
                  <a:gd name="T18" fmla="*/ 61 w 61"/>
                  <a:gd name="T19" fmla="*/ 15 h 99"/>
                  <a:gd name="T20" fmla="*/ 61 w 61"/>
                  <a:gd name="T21" fmla="*/ 17 h 99"/>
                  <a:gd name="T22" fmla="*/ 60 w 61"/>
                  <a:gd name="T23" fmla="*/ 20 h 99"/>
                  <a:gd name="T24" fmla="*/ 59 w 61"/>
                  <a:gd name="T25" fmla="*/ 23 h 99"/>
                  <a:gd name="T26" fmla="*/ 54 w 61"/>
                  <a:gd name="T27" fmla="*/ 23 h 99"/>
                  <a:gd name="T28" fmla="*/ 51 w 61"/>
                  <a:gd name="T29" fmla="*/ 23 h 99"/>
                  <a:gd name="T30" fmla="*/ 47 w 61"/>
                  <a:gd name="T31" fmla="*/ 23 h 99"/>
                  <a:gd name="T32" fmla="*/ 43 w 61"/>
                  <a:gd name="T33" fmla="*/ 24 h 99"/>
                  <a:gd name="T34" fmla="*/ 38 w 61"/>
                  <a:gd name="T35" fmla="*/ 26 h 99"/>
                  <a:gd name="T36" fmla="*/ 36 w 61"/>
                  <a:gd name="T37" fmla="*/ 29 h 99"/>
                  <a:gd name="T38" fmla="*/ 34 w 61"/>
                  <a:gd name="T39" fmla="*/ 33 h 99"/>
                  <a:gd name="T40" fmla="*/ 34 w 61"/>
                  <a:gd name="T41" fmla="*/ 37 h 99"/>
                  <a:gd name="T42" fmla="*/ 32 w 61"/>
                  <a:gd name="T43" fmla="*/ 45 h 99"/>
                  <a:gd name="T44" fmla="*/ 29 w 61"/>
                  <a:gd name="T45" fmla="*/ 52 h 99"/>
                  <a:gd name="T46" fmla="*/ 26 w 61"/>
                  <a:gd name="T47" fmla="*/ 60 h 99"/>
                  <a:gd name="T48" fmla="*/ 24 w 61"/>
                  <a:gd name="T49" fmla="*/ 66 h 99"/>
                  <a:gd name="T50" fmla="*/ 22 w 61"/>
                  <a:gd name="T51" fmla="*/ 74 h 99"/>
                  <a:gd name="T52" fmla="*/ 20 w 61"/>
                  <a:gd name="T53" fmla="*/ 82 h 99"/>
                  <a:gd name="T54" fmla="*/ 18 w 61"/>
                  <a:gd name="T55" fmla="*/ 89 h 99"/>
                  <a:gd name="T56" fmla="*/ 16 w 61"/>
                  <a:gd name="T57" fmla="*/ 98 h 99"/>
                  <a:gd name="T58" fmla="*/ 14 w 61"/>
                  <a:gd name="T59" fmla="*/ 98 h 99"/>
                  <a:gd name="T60" fmla="*/ 12 w 61"/>
                  <a:gd name="T61" fmla="*/ 99 h 99"/>
                  <a:gd name="T62" fmla="*/ 10 w 61"/>
                  <a:gd name="T63" fmla="*/ 99 h 99"/>
                  <a:gd name="T64" fmla="*/ 8 w 61"/>
                  <a:gd name="T65" fmla="*/ 99 h 99"/>
                  <a:gd name="T66" fmla="*/ 6 w 61"/>
                  <a:gd name="T67" fmla="*/ 98 h 99"/>
                  <a:gd name="T68" fmla="*/ 4 w 61"/>
                  <a:gd name="T69" fmla="*/ 98 h 99"/>
                  <a:gd name="T70" fmla="*/ 2 w 61"/>
                  <a:gd name="T71" fmla="*/ 97 h 99"/>
                  <a:gd name="T72" fmla="*/ 0 w 61"/>
                  <a:gd name="T73" fmla="*/ 95 h 99"/>
                  <a:gd name="T74" fmla="*/ 1 w 61"/>
                  <a:gd name="T75" fmla="*/ 87 h 99"/>
                  <a:gd name="T76" fmla="*/ 3 w 61"/>
                  <a:gd name="T77" fmla="*/ 78 h 99"/>
                  <a:gd name="T78" fmla="*/ 6 w 61"/>
                  <a:gd name="T79" fmla="*/ 71 h 99"/>
                  <a:gd name="T80" fmla="*/ 8 w 61"/>
                  <a:gd name="T81" fmla="*/ 62 h 99"/>
                  <a:gd name="T82" fmla="*/ 11 w 61"/>
                  <a:gd name="T83" fmla="*/ 54 h 99"/>
                  <a:gd name="T84" fmla="*/ 14 w 61"/>
                  <a:gd name="T85" fmla="*/ 47 h 99"/>
                  <a:gd name="T86" fmla="*/ 18 w 61"/>
                  <a:gd name="T87" fmla="*/ 39 h 99"/>
                  <a:gd name="T88" fmla="*/ 21 w 61"/>
                  <a:gd name="T89" fmla="*/ 32 h 9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1"/>
                  <a:gd name="T136" fmla="*/ 0 h 99"/>
                  <a:gd name="T137" fmla="*/ 61 w 61"/>
                  <a:gd name="T138" fmla="*/ 99 h 9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1" h="99">
                    <a:moveTo>
                      <a:pt x="21" y="32"/>
                    </a:moveTo>
                    <a:lnTo>
                      <a:pt x="14" y="25"/>
                    </a:lnTo>
                    <a:lnTo>
                      <a:pt x="40" y="0"/>
                    </a:lnTo>
                    <a:lnTo>
                      <a:pt x="43" y="3"/>
                    </a:lnTo>
                    <a:lnTo>
                      <a:pt x="46" y="7"/>
                    </a:lnTo>
                    <a:lnTo>
                      <a:pt x="50" y="8"/>
                    </a:lnTo>
                    <a:lnTo>
                      <a:pt x="54" y="10"/>
                    </a:lnTo>
                    <a:lnTo>
                      <a:pt x="58" y="11"/>
                    </a:lnTo>
                    <a:lnTo>
                      <a:pt x="60" y="14"/>
                    </a:lnTo>
                    <a:lnTo>
                      <a:pt x="61" y="15"/>
                    </a:lnTo>
                    <a:lnTo>
                      <a:pt x="61" y="17"/>
                    </a:lnTo>
                    <a:lnTo>
                      <a:pt x="60" y="20"/>
                    </a:lnTo>
                    <a:lnTo>
                      <a:pt x="59" y="23"/>
                    </a:lnTo>
                    <a:lnTo>
                      <a:pt x="54" y="23"/>
                    </a:lnTo>
                    <a:lnTo>
                      <a:pt x="51" y="23"/>
                    </a:lnTo>
                    <a:lnTo>
                      <a:pt x="47" y="23"/>
                    </a:lnTo>
                    <a:lnTo>
                      <a:pt x="43" y="24"/>
                    </a:lnTo>
                    <a:lnTo>
                      <a:pt x="38" y="26"/>
                    </a:lnTo>
                    <a:lnTo>
                      <a:pt x="36" y="29"/>
                    </a:lnTo>
                    <a:lnTo>
                      <a:pt x="34" y="33"/>
                    </a:lnTo>
                    <a:lnTo>
                      <a:pt x="34" y="37"/>
                    </a:lnTo>
                    <a:lnTo>
                      <a:pt x="32" y="45"/>
                    </a:lnTo>
                    <a:lnTo>
                      <a:pt x="29" y="52"/>
                    </a:lnTo>
                    <a:lnTo>
                      <a:pt x="26" y="60"/>
                    </a:lnTo>
                    <a:lnTo>
                      <a:pt x="24" y="66"/>
                    </a:lnTo>
                    <a:lnTo>
                      <a:pt x="22" y="74"/>
                    </a:lnTo>
                    <a:lnTo>
                      <a:pt x="20" y="82"/>
                    </a:lnTo>
                    <a:lnTo>
                      <a:pt x="18" y="89"/>
                    </a:lnTo>
                    <a:lnTo>
                      <a:pt x="16" y="98"/>
                    </a:lnTo>
                    <a:lnTo>
                      <a:pt x="14" y="98"/>
                    </a:lnTo>
                    <a:lnTo>
                      <a:pt x="12" y="99"/>
                    </a:lnTo>
                    <a:lnTo>
                      <a:pt x="10" y="99"/>
                    </a:lnTo>
                    <a:lnTo>
                      <a:pt x="8" y="99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2" y="97"/>
                    </a:lnTo>
                    <a:lnTo>
                      <a:pt x="0" y="95"/>
                    </a:lnTo>
                    <a:lnTo>
                      <a:pt x="1" y="87"/>
                    </a:lnTo>
                    <a:lnTo>
                      <a:pt x="3" y="78"/>
                    </a:lnTo>
                    <a:lnTo>
                      <a:pt x="6" y="71"/>
                    </a:lnTo>
                    <a:lnTo>
                      <a:pt x="8" y="62"/>
                    </a:lnTo>
                    <a:lnTo>
                      <a:pt x="11" y="54"/>
                    </a:lnTo>
                    <a:lnTo>
                      <a:pt x="14" y="47"/>
                    </a:lnTo>
                    <a:lnTo>
                      <a:pt x="18" y="39"/>
                    </a:lnTo>
                    <a:lnTo>
                      <a:pt x="21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418FF4D3-354A-48F5-A978-194EBC1B7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9" y="3131"/>
                <a:ext cx="99" cy="118"/>
              </a:xfrm>
              <a:custGeom>
                <a:avLst/>
                <a:gdLst>
                  <a:gd name="T0" fmla="*/ 52 w 199"/>
                  <a:gd name="T1" fmla="*/ 12 h 237"/>
                  <a:gd name="T2" fmla="*/ 73 w 199"/>
                  <a:gd name="T3" fmla="*/ 23 h 237"/>
                  <a:gd name="T4" fmla="*/ 88 w 199"/>
                  <a:gd name="T5" fmla="*/ 38 h 237"/>
                  <a:gd name="T6" fmla="*/ 98 w 199"/>
                  <a:gd name="T7" fmla="*/ 66 h 237"/>
                  <a:gd name="T8" fmla="*/ 100 w 199"/>
                  <a:gd name="T9" fmla="*/ 98 h 237"/>
                  <a:gd name="T10" fmla="*/ 103 w 199"/>
                  <a:gd name="T11" fmla="*/ 130 h 237"/>
                  <a:gd name="T12" fmla="*/ 92 w 199"/>
                  <a:gd name="T13" fmla="*/ 163 h 237"/>
                  <a:gd name="T14" fmla="*/ 77 w 199"/>
                  <a:gd name="T15" fmla="*/ 193 h 237"/>
                  <a:gd name="T16" fmla="*/ 74 w 199"/>
                  <a:gd name="T17" fmla="*/ 210 h 237"/>
                  <a:gd name="T18" fmla="*/ 79 w 199"/>
                  <a:gd name="T19" fmla="*/ 216 h 237"/>
                  <a:gd name="T20" fmla="*/ 86 w 199"/>
                  <a:gd name="T21" fmla="*/ 222 h 237"/>
                  <a:gd name="T22" fmla="*/ 111 w 199"/>
                  <a:gd name="T23" fmla="*/ 214 h 237"/>
                  <a:gd name="T24" fmla="*/ 130 w 199"/>
                  <a:gd name="T25" fmla="*/ 215 h 237"/>
                  <a:gd name="T26" fmla="*/ 150 w 199"/>
                  <a:gd name="T27" fmla="*/ 213 h 237"/>
                  <a:gd name="T28" fmla="*/ 165 w 199"/>
                  <a:gd name="T29" fmla="*/ 203 h 237"/>
                  <a:gd name="T30" fmla="*/ 176 w 199"/>
                  <a:gd name="T31" fmla="*/ 190 h 237"/>
                  <a:gd name="T32" fmla="*/ 180 w 199"/>
                  <a:gd name="T33" fmla="*/ 175 h 237"/>
                  <a:gd name="T34" fmla="*/ 174 w 199"/>
                  <a:gd name="T35" fmla="*/ 162 h 237"/>
                  <a:gd name="T36" fmla="*/ 152 w 199"/>
                  <a:gd name="T37" fmla="*/ 141 h 237"/>
                  <a:gd name="T38" fmla="*/ 134 w 199"/>
                  <a:gd name="T39" fmla="*/ 118 h 237"/>
                  <a:gd name="T40" fmla="*/ 119 w 199"/>
                  <a:gd name="T41" fmla="*/ 102 h 237"/>
                  <a:gd name="T42" fmla="*/ 112 w 199"/>
                  <a:gd name="T43" fmla="*/ 81 h 237"/>
                  <a:gd name="T44" fmla="*/ 104 w 199"/>
                  <a:gd name="T45" fmla="*/ 59 h 237"/>
                  <a:gd name="T46" fmla="*/ 105 w 199"/>
                  <a:gd name="T47" fmla="*/ 32 h 237"/>
                  <a:gd name="T48" fmla="*/ 117 w 199"/>
                  <a:gd name="T49" fmla="*/ 11 h 237"/>
                  <a:gd name="T50" fmla="*/ 135 w 199"/>
                  <a:gd name="T51" fmla="*/ 2 h 237"/>
                  <a:gd name="T52" fmla="*/ 150 w 199"/>
                  <a:gd name="T53" fmla="*/ 0 h 237"/>
                  <a:gd name="T54" fmla="*/ 165 w 199"/>
                  <a:gd name="T55" fmla="*/ 4 h 237"/>
                  <a:gd name="T56" fmla="*/ 182 w 199"/>
                  <a:gd name="T57" fmla="*/ 17 h 237"/>
                  <a:gd name="T58" fmla="*/ 191 w 199"/>
                  <a:gd name="T59" fmla="*/ 37 h 237"/>
                  <a:gd name="T60" fmla="*/ 196 w 199"/>
                  <a:gd name="T61" fmla="*/ 59 h 237"/>
                  <a:gd name="T62" fmla="*/ 196 w 199"/>
                  <a:gd name="T63" fmla="*/ 80 h 237"/>
                  <a:gd name="T64" fmla="*/ 189 w 199"/>
                  <a:gd name="T65" fmla="*/ 100 h 237"/>
                  <a:gd name="T66" fmla="*/ 178 w 199"/>
                  <a:gd name="T67" fmla="*/ 112 h 237"/>
                  <a:gd name="T68" fmla="*/ 167 w 199"/>
                  <a:gd name="T69" fmla="*/ 119 h 237"/>
                  <a:gd name="T70" fmla="*/ 155 w 199"/>
                  <a:gd name="T71" fmla="*/ 123 h 237"/>
                  <a:gd name="T72" fmla="*/ 178 w 199"/>
                  <a:gd name="T73" fmla="*/ 146 h 237"/>
                  <a:gd name="T74" fmla="*/ 196 w 199"/>
                  <a:gd name="T75" fmla="*/ 172 h 237"/>
                  <a:gd name="T76" fmla="*/ 199 w 199"/>
                  <a:gd name="T77" fmla="*/ 187 h 237"/>
                  <a:gd name="T78" fmla="*/ 182 w 199"/>
                  <a:gd name="T79" fmla="*/ 210 h 237"/>
                  <a:gd name="T80" fmla="*/ 151 w 199"/>
                  <a:gd name="T81" fmla="*/ 227 h 237"/>
                  <a:gd name="T82" fmla="*/ 116 w 199"/>
                  <a:gd name="T83" fmla="*/ 230 h 237"/>
                  <a:gd name="T84" fmla="*/ 105 w 199"/>
                  <a:gd name="T85" fmla="*/ 228 h 237"/>
                  <a:gd name="T86" fmla="*/ 97 w 199"/>
                  <a:gd name="T87" fmla="*/ 235 h 237"/>
                  <a:gd name="T88" fmla="*/ 85 w 199"/>
                  <a:gd name="T89" fmla="*/ 234 h 237"/>
                  <a:gd name="T90" fmla="*/ 69 w 199"/>
                  <a:gd name="T91" fmla="*/ 226 h 237"/>
                  <a:gd name="T92" fmla="*/ 57 w 199"/>
                  <a:gd name="T93" fmla="*/ 214 h 237"/>
                  <a:gd name="T94" fmla="*/ 62 w 199"/>
                  <a:gd name="T95" fmla="*/ 189 h 237"/>
                  <a:gd name="T96" fmla="*/ 76 w 199"/>
                  <a:gd name="T97" fmla="*/ 162 h 237"/>
                  <a:gd name="T98" fmla="*/ 85 w 199"/>
                  <a:gd name="T99" fmla="*/ 135 h 237"/>
                  <a:gd name="T100" fmla="*/ 64 w 199"/>
                  <a:gd name="T101" fmla="*/ 140 h 237"/>
                  <a:gd name="T102" fmla="*/ 42 w 199"/>
                  <a:gd name="T103" fmla="*/ 139 h 237"/>
                  <a:gd name="T104" fmla="*/ 22 w 199"/>
                  <a:gd name="T105" fmla="*/ 130 h 237"/>
                  <a:gd name="T106" fmla="*/ 7 w 199"/>
                  <a:gd name="T107" fmla="*/ 113 h 237"/>
                  <a:gd name="T108" fmla="*/ 1 w 199"/>
                  <a:gd name="T109" fmla="*/ 91 h 237"/>
                  <a:gd name="T110" fmla="*/ 3 w 199"/>
                  <a:gd name="T111" fmla="*/ 63 h 237"/>
                  <a:gd name="T112" fmla="*/ 13 w 199"/>
                  <a:gd name="T113" fmla="*/ 34 h 237"/>
                  <a:gd name="T114" fmla="*/ 27 w 199"/>
                  <a:gd name="T115" fmla="*/ 18 h 2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99"/>
                  <a:gd name="T175" fmla="*/ 0 h 237"/>
                  <a:gd name="T176" fmla="*/ 199 w 199"/>
                  <a:gd name="T177" fmla="*/ 237 h 2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99" h="237">
                    <a:moveTo>
                      <a:pt x="37" y="12"/>
                    </a:moveTo>
                    <a:lnTo>
                      <a:pt x="44" y="11"/>
                    </a:lnTo>
                    <a:lnTo>
                      <a:pt x="52" y="12"/>
                    </a:lnTo>
                    <a:lnTo>
                      <a:pt x="59" y="14"/>
                    </a:lnTo>
                    <a:lnTo>
                      <a:pt x="66" y="17"/>
                    </a:lnTo>
                    <a:lnTo>
                      <a:pt x="73" y="23"/>
                    </a:lnTo>
                    <a:lnTo>
                      <a:pt x="78" y="27"/>
                    </a:lnTo>
                    <a:lnTo>
                      <a:pt x="84" y="32"/>
                    </a:lnTo>
                    <a:lnTo>
                      <a:pt x="88" y="38"/>
                    </a:lnTo>
                    <a:lnTo>
                      <a:pt x="92" y="47"/>
                    </a:lnTo>
                    <a:lnTo>
                      <a:pt x="96" y="56"/>
                    </a:lnTo>
                    <a:lnTo>
                      <a:pt x="98" y="66"/>
                    </a:lnTo>
                    <a:lnTo>
                      <a:pt x="98" y="77"/>
                    </a:lnTo>
                    <a:lnTo>
                      <a:pt x="99" y="87"/>
                    </a:lnTo>
                    <a:lnTo>
                      <a:pt x="100" y="98"/>
                    </a:lnTo>
                    <a:lnTo>
                      <a:pt x="101" y="108"/>
                    </a:lnTo>
                    <a:lnTo>
                      <a:pt x="104" y="118"/>
                    </a:lnTo>
                    <a:lnTo>
                      <a:pt x="103" y="130"/>
                    </a:lnTo>
                    <a:lnTo>
                      <a:pt x="100" y="141"/>
                    </a:lnTo>
                    <a:lnTo>
                      <a:pt x="97" y="152"/>
                    </a:lnTo>
                    <a:lnTo>
                      <a:pt x="92" y="163"/>
                    </a:lnTo>
                    <a:lnTo>
                      <a:pt x="88" y="174"/>
                    </a:lnTo>
                    <a:lnTo>
                      <a:pt x="82" y="184"/>
                    </a:lnTo>
                    <a:lnTo>
                      <a:pt x="77" y="193"/>
                    </a:lnTo>
                    <a:lnTo>
                      <a:pt x="72" y="204"/>
                    </a:lnTo>
                    <a:lnTo>
                      <a:pt x="73" y="207"/>
                    </a:lnTo>
                    <a:lnTo>
                      <a:pt x="74" y="210"/>
                    </a:lnTo>
                    <a:lnTo>
                      <a:pt x="75" y="212"/>
                    </a:lnTo>
                    <a:lnTo>
                      <a:pt x="77" y="214"/>
                    </a:lnTo>
                    <a:lnTo>
                      <a:pt x="79" y="216"/>
                    </a:lnTo>
                    <a:lnTo>
                      <a:pt x="81" y="218"/>
                    </a:lnTo>
                    <a:lnTo>
                      <a:pt x="84" y="221"/>
                    </a:lnTo>
                    <a:lnTo>
                      <a:pt x="86" y="222"/>
                    </a:lnTo>
                    <a:lnTo>
                      <a:pt x="99" y="210"/>
                    </a:lnTo>
                    <a:lnTo>
                      <a:pt x="104" y="213"/>
                    </a:lnTo>
                    <a:lnTo>
                      <a:pt x="111" y="214"/>
                    </a:lnTo>
                    <a:lnTo>
                      <a:pt x="117" y="215"/>
                    </a:lnTo>
                    <a:lnTo>
                      <a:pt x="124" y="215"/>
                    </a:lnTo>
                    <a:lnTo>
                      <a:pt x="130" y="215"/>
                    </a:lnTo>
                    <a:lnTo>
                      <a:pt x="137" y="215"/>
                    </a:lnTo>
                    <a:lnTo>
                      <a:pt x="143" y="214"/>
                    </a:lnTo>
                    <a:lnTo>
                      <a:pt x="150" y="213"/>
                    </a:lnTo>
                    <a:lnTo>
                      <a:pt x="155" y="210"/>
                    </a:lnTo>
                    <a:lnTo>
                      <a:pt x="161" y="207"/>
                    </a:lnTo>
                    <a:lnTo>
                      <a:pt x="165" y="203"/>
                    </a:lnTo>
                    <a:lnTo>
                      <a:pt x="168" y="199"/>
                    </a:lnTo>
                    <a:lnTo>
                      <a:pt x="173" y="195"/>
                    </a:lnTo>
                    <a:lnTo>
                      <a:pt x="176" y="190"/>
                    </a:lnTo>
                    <a:lnTo>
                      <a:pt x="179" y="185"/>
                    </a:lnTo>
                    <a:lnTo>
                      <a:pt x="181" y="180"/>
                    </a:lnTo>
                    <a:lnTo>
                      <a:pt x="180" y="175"/>
                    </a:lnTo>
                    <a:lnTo>
                      <a:pt x="179" y="171"/>
                    </a:lnTo>
                    <a:lnTo>
                      <a:pt x="176" y="166"/>
                    </a:lnTo>
                    <a:lnTo>
                      <a:pt x="174" y="162"/>
                    </a:lnTo>
                    <a:lnTo>
                      <a:pt x="167" y="154"/>
                    </a:lnTo>
                    <a:lnTo>
                      <a:pt x="160" y="148"/>
                    </a:lnTo>
                    <a:lnTo>
                      <a:pt x="152" y="141"/>
                    </a:lnTo>
                    <a:lnTo>
                      <a:pt x="146" y="134"/>
                    </a:lnTo>
                    <a:lnTo>
                      <a:pt x="139" y="127"/>
                    </a:lnTo>
                    <a:lnTo>
                      <a:pt x="134" y="118"/>
                    </a:lnTo>
                    <a:lnTo>
                      <a:pt x="128" y="114"/>
                    </a:lnTo>
                    <a:lnTo>
                      <a:pt x="124" y="109"/>
                    </a:lnTo>
                    <a:lnTo>
                      <a:pt x="119" y="102"/>
                    </a:lnTo>
                    <a:lnTo>
                      <a:pt x="117" y="96"/>
                    </a:lnTo>
                    <a:lnTo>
                      <a:pt x="114" y="89"/>
                    </a:lnTo>
                    <a:lnTo>
                      <a:pt x="112" y="81"/>
                    </a:lnTo>
                    <a:lnTo>
                      <a:pt x="109" y="75"/>
                    </a:lnTo>
                    <a:lnTo>
                      <a:pt x="104" y="68"/>
                    </a:lnTo>
                    <a:lnTo>
                      <a:pt x="104" y="59"/>
                    </a:lnTo>
                    <a:lnTo>
                      <a:pt x="104" y="50"/>
                    </a:lnTo>
                    <a:lnTo>
                      <a:pt x="104" y="40"/>
                    </a:lnTo>
                    <a:lnTo>
                      <a:pt x="105" y="32"/>
                    </a:lnTo>
                    <a:lnTo>
                      <a:pt x="107" y="24"/>
                    </a:lnTo>
                    <a:lnTo>
                      <a:pt x="112" y="17"/>
                    </a:lnTo>
                    <a:lnTo>
                      <a:pt x="117" y="11"/>
                    </a:lnTo>
                    <a:lnTo>
                      <a:pt x="125" y="5"/>
                    </a:lnTo>
                    <a:lnTo>
                      <a:pt x="129" y="3"/>
                    </a:lnTo>
                    <a:lnTo>
                      <a:pt x="135" y="2"/>
                    </a:lnTo>
                    <a:lnTo>
                      <a:pt x="140" y="1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1" y="1"/>
                    </a:lnTo>
                    <a:lnTo>
                      <a:pt x="165" y="4"/>
                    </a:lnTo>
                    <a:lnTo>
                      <a:pt x="173" y="7"/>
                    </a:lnTo>
                    <a:lnTo>
                      <a:pt x="178" y="12"/>
                    </a:lnTo>
                    <a:lnTo>
                      <a:pt x="182" y="17"/>
                    </a:lnTo>
                    <a:lnTo>
                      <a:pt x="186" y="24"/>
                    </a:lnTo>
                    <a:lnTo>
                      <a:pt x="188" y="30"/>
                    </a:lnTo>
                    <a:lnTo>
                      <a:pt x="191" y="37"/>
                    </a:lnTo>
                    <a:lnTo>
                      <a:pt x="193" y="44"/>
                    </a:lnTo>
                    <a:lnTo>
                      <a:pt x="196" y="51"/>
                    </a:lnTo>
                    <a:lnTo>
                      <a:pt x="196" y="59"/>
                    </a:lnTo>
                    <a:lnTo>
                      <a:pt x="197" y="66"/>
                    </a:lnTo>
                    <a:lnTo>
                      <a:pt x="197" y="73"/>
                    </a:lnTo>
                    <a:lnTo>
                      <a:pt x="196" y="80"/>
                    </a:lnTo>
                    <a:lnTo>
                      <a:pt x="194" y="87"/>
                    </a:lnTo>
                    <a:lnTo>
                      <a:pt x="192" y="93"/>
                    </a:lnTo>
                    <a:lnTo>
                      <a:pt x="189" y="100"/>
                    </a:lnTo>
                    <a:lnTo>
                      <a:pt x="185" y="106"/>
                    </a:lnTo>
                    <a:lnTo>
                      <a:pt x="181" y="110"/>
                    </a:lnTo>
                    <a:lnTo>
                      <a:pt x="178" y="112"/>
                    </a:lnTo>
                    <a:lnTo>
                      <a:pt x="175" y="115"/>
                    </a:lnTo>
                    <a:lnTo>
                      <a:pt x="172" y="117"/>
                    </a:lnTo>
                    <a:lnTo>
                      <a:pt x="167" y="119"/>
                    </a:lnTo>
                    <a:lnTo>
                      <a:pt x="164" y="122"/>
                    </a:lnTo>
                    <a:lnTo>
                      <a:pt x="160" y="123"/>
                    </a:lnTo>
                    <a:lnTo>
                      <a:pt x="155" y="123"/>
                    </a:lnTo>
                    <a:lnTo>
                      <a:pt x="163" y="130"/>
                    </a:lnTo>
                    <a:lnTo>
                      <a:pt x="171" y="138"/>
                    </a:lnTo>
                    <a:lnTo>
                      <a:pt x="178" y="146"/>
                    </a:lnTo>
                    <a:lnTo>
                      <a:pt x="185" y="153"/>
                    </a:lnTo>
                    <a:lnTo>
                      <a:pt x="191" y="162"/>
                    </a:lnTo>
                    <a:lnTo>
                      <a:pt x="196" y="172"/>
                    </a:lnTo>
                    <a:lnTo>
                      <a:pt x="198" y="176"/>
                    </a:lnTo>
                    <a:lnTo>
                      <a:pt x="199" y="181"/>
                    </a:lnTo>
                    <a:lnTo>
                      <a:pt x="199" y="187"/>
                    </a:lnTo>
                    <a:lnTo>
                      <a:pt x="199" y="192"/>
                    </a:lnTo>
                    <a:lnTo>
                      <a:pt x="191" y="201"/>
                    </a:lnTo>
                    <a:lnTo>
                      <a:pt x="182" y="210"/>
                    </a:lnTo>
                    <a:lnTo>
                      <a:pt x="173" y="217"/>
                    </a:lnTo>
                    <a:lnTo>
                      <a:pt x="163" y="223"/>
                    </a:lnTo>
                    <a:lnTo>
                      <a:pt x="151" y="227"/>
                    </a:lnTo>
                    <a:lnTo>
                      <a:pt x="140" y="230"/>
                    </a:lnTo>
                    <a:lnTo>
                      <a:pt x="128" y="232"/>
                    </a:lnTo>
                    <a:lnTo>
                      <a:pt x="116" y="230"/>
                    </a:lnTo>
                    <a:lnTo>
                      <a:pt x="112" y="227"/>
                    </a:lnTo>
                    <a:lnTo>
                      <a:pt x="109" y="227"/>
                    </a:lnTo>
                    <a:lnTo>
                      <a:pt x="105" y="228"/>
                    </a:lnTo>
                    <a:lnTo>
                      <a:pt x="102" y="229"/>
                    </a:lnTo>
                    <a:lnTo>
                      <a:pt x="99" y="233"/>
                    </a:lnTo>
                    <a:lnTo>
                      <a:pt x="97" y="235"/>
                    </a:lnTo>
                    <a:lnTo>
                      <a:pt x="93" y="236"/>
                    </a:lnTo>
                    <a:lnTo>
                      <a:pt x="90" y="237"/>
                    </a:lnTo>
                    <a:lnTo>
                      <a:pt x="85" y="234"/>
                    </a:lnTo>
                    <a:lnTo>
                      <a:pt x="79" y="232"/>
                    </a:lnTo>
                    <a:lnTo>
                      <a:pt x="74" y="229"/>
                    </a:lnTo>
                    <a:lnTo>
                      <a:pt x="69" y="226"/>
                    </a:lnTo>
                    <a:lnTo>
                      <a:pt x="65" y="223"/>
                    </a:lnTo>
                    <a:lnTo>
                      <a:pt x="61" y="218"/>
                    </a:lnTo>
                    <a:lnTo>
                      <a:pt x="57" y="214"/>
                    </a:lnTo>
                    <a:lnTo>
                      <a:pt x="55" y="209"/>
                    </a:lnTo>
                    <a:lnTo>
                      <a:pt x="57" y="198"/>
                    </a:lnTo>
                    <a:lnTo>
                      <a:pt x="62" y="189"/>
                    </a:lnTo>
                    <a:lnTo>
                      <a:pt x="66" y="179"/>
                    </a:lnTo>
                    <a:lnTo>
                      <a:pt x="72" y="171"/>
                    </a:lnTo>
                    <a:lnTo>
                      <a:pt x="76" y="162"/>
                    </a:lnTo>
                    <a:lnTo>
                      <a:pt x="80" y="153"/>
                    </a:lnTo>
                    <a:lnTo>
                      <a:pt x="84" y="145"/>
                    </a:lnTo>
                    <a:lnTo>
                      <a:pt x="85" y="135"/>
                    </a:lnTo>
                    <a:lnTo>
                      <a:pt x="78" y="137"/>
                    </a:lnTo>
                    <a:lnTo>
                      <a:pt x="71" y="139"/>
                    </a:lnTo>
                    <a:lnTo>
                      <a:pt x="64" y="140"/>
                    </a:lnTo>
                    <a:lnTo>
                      <a:pt x="56" y="140"/>
                    </a:lnTo>
                    <a:lnTo>
                      <a:pt x="50" y="140"/>
                    </a:lnTo>
                    <a:lnTo>
                      <a:pt x="42" y="139"/>
                    </a:lnTo>
                    <a:lnTo>
                      <a:pt x="36" y="137"/>
                    </a:lnTo>
                    <a:lnTo>
                      <a:pt x="28" y="135"/>
                    </a:lnTo>
                    <a:lnTo>
                      <a:pt x="22" y="130"/>
                    </a:lnTo>
                    <a:lnTo>
                      <a:pt x="16" y="126"/>
                    </a:lnTo>
                    <a:lnTo>
                      <a:pt x="12" y="119"/>
                    </a:lnTo>
                    <a:lnTo>
                      <a:pt x="7" y="113"/>
                    </a:lnTo>
                    <a:lnTo>
                      <a:pt x="5" y="106"/>
                    </a:lnTo>
                    <a:lnTo>
                      <a:pt x="3" y="99"/>
                    </a:lnTo>
                    <a:lnTo>
                      <a:pt x="1" y="91"/>
                    </a:lnTo>
                    <a:lnTo>
                      <a:pt x="0" y="85"/>
                    </a:lnTo>
                    <a:lnTo>
                      <a:pt x="1" y="74"/>
                    </a:lnTo>
                    <a:lnTo>
                      <a:pt x="3" y="63"/>
                    </a:lnTo>
                    <a:lnTo>
                      <a:pt x="5" y="53"/>
                    </a:lnTo>
                    <a:lnTo>
                      <a:pt x="9" y="42"/>
                    </a:lnTo>
                    <a:lnTo>
                      <a:pt x="13" y="34"/>
                    </a:lnTo>
                    <a:lnTo>
                      <a:pt x="19" y="25"/>
                    </a:lnTo>
                    <a:lnTo>
                      <a:pt x="23" y="22"/>
                    </a:lnTo>
                    <a:lnTo>
                      <a:pt x="27" y="18"/>
                    </a:lnTo>
                    <a:lnTo>
                      <a:pt x="31" y="15"/>
                    </a:lnTo>
                    <a:lnTo>
                      <a:pt x="3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29464382-A217-4874-B681-8D46E53ED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4" y="3402"/>
                <a:ext cx="7" cy="3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8 h 8"/>
                  <a:gd name="T4" fmla="*/ 10 w 14"/>
                  <a:gd name="T5" fmla="*/ 0 h 8"/>
                  <a:gd name="T6" fmla="*/ 14 w 1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8"/>
                  <a:gd name="T14" fmla="*/ 14 w 14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8">
                    <a:moveTo>
                      <a:pt x="14" y="0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id="{1AFD9952-BCE9-4511-99A8-7BB010C3B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43"/>
                <a:ext cx="34" cy="49"/>
              </a:xfrm>
              <a:custGeom>
                <a:avLst/>
                <a:gdLst>
                  <a:gd name="T0" fmla="*/ 31 w 65"/>
                  <a:gd name="T1" fmla="*/ 0 h 99"/>
                  <a:gd name="T2" fmla="*/ 37 w 65"/>
                  <a:gd name="T3" fmla="*/ 3 h 99"/>
                  <a:gd name="T4" fmla="*/ 42 w 65"/>
                  <a:gd name="T5" fmla="*/ 7 h 99"/>
                  <a:gd name="T6" fmla="*/ 47 w 65"/>
                  <a:gd name="T7" fmla="*/ 11 h 99"/>
                  <a:gd name="T8" fmla="*/ 50 w 65"/>
                  <a:gd name="T9" fmla="*/ 16 h 99"/>
                  <a:gd name="T10" fmla="*/ 55 w 65"/>
                  <a:gd name="T11" fmla="*/ 20 h 99"/>
                  <a:gd name="T12" fmla="*/ 57 w 65"/>
                  <a:gd name="T13" fmla="*/ 26 h 99"/>
                  <a:gd name="T14" fmla="*/ 59 w 65"/>
                  <a:gd name="T15" fmla="*/ 31 h 99"/>
                  <a:gd name="T16" fmla="*/ 61 w 65"/>
                  <a:gd name="T17" fmla="*/ 37 h 99"/>
                  <a:gd name="T18" fmla="*/ 64 w 65"/>
                  <a:gd name="T19" fmla="*/ 50 h 99"/>
                  <a:gd name="T20" fmla="*/ 65 w 65"/>
                  <a:gd name="T21" fmla="*/ 62 h 99"/>
                  <a:gd name="T22" fmla="*/ 65 w 65"/>
                  <a:gd name="T23" fmla="*/ 75 h 99"/>
                  <a:gd name="T24" fmla="*/ 65 w 65"/>
                  <a:gd name="T25" fmla="*/ 87 h 99"/>
                  <a:gd name="T26" fmla="*/ 55 w 65"/>
                  <a:gd name="T27" fmla="*/ 97 h 99"/>
                  <a:gd name="T28" fmla="*/ 57 w 65"/>
                  <a:gd name="T29" fmla="*/ 93 h 99"/>
                  <a:gd name="T30" fmla="*/ 58 w 65"/>
                  <a:gd name="T31" fmla="*/ 90 h 99"/>
                  <a:gd name="T32" fmla="*/ 58 w 65"/>
                  <a:gd name="T33" fmla="*/ 87 h 99"/>
                  <a:gd name="T34" fmla="*/ 59 w 65"/>
                  <a:gd name="T35" fmla="*/ 82 h 99"/>
                  <a:gd name="T36" fmla="*/ 58 w 65"/>
                  <a:gd name="T37" fmla="*/ 78 h 99"/>
                  <a:gd name="T38" fmla="*/ 58 w 65"/>
                  <a:gd name="T39" fmla="*/ 75 h 99"/>
                  <a:gd name="T40" fmla="*/ 58 w 65"/>
                  <a:gd name="T41" fmla="*/ 70 h 99"/>
                  <a:gd name="T42" fmla="*/ 58 w 65"/>
                  <a:gd name="T43" fmla="*/ 66 h 99"/>
                  <a:gd name="T44" fmla="*/ 56 w 65"/>
                  <a:gd name="T45" fmla="*/ 63 h 99"/>
                  <a:gd name="T46" fmla="*/ 52 w 65"/>
                  <a:gd name="T47" fmla="*/ 61 h 99"/>
                  <a:gd name="T48" fmla="*/ 49 w 65"/>
                  <a:gd name="T49" fmla="*/ 57 h 99"/>
                  <a:gd name="T50" fmla="*/ 46 w 65"/>
                  <a:gd name="T51" fmla="*/ 55 h 99"/>
                  <a:gd name="T52" fmla="*/ 42 w 65"/>
                  <a:gd name="T53" fmla="*/ 54 h 99"/>
                  <a:gd name="T54" fmla="*/ 38 w 65"/>
                  <a:gd name="T55" fmla="*/ 53 h 99"/>
                  <a:gd name="T56" fmla="*/ 34 w 65"/>
                  <a:gd name="T57" fmla="*/ 54 h 99"/>
                  <a:gd name="T58" fmla="*/ 31 w 65"/>
                  <a:gd name="T59" fmla="*/ 56 h 99"/>
                  <a:gd name="T60" fmla="*/ 27 w 65"/>
                  <a:gd name="T61" fmla="*/ 61 h 99"/>
                  <a:gd name="T62" fmla="*/ 24 w 65"/>
                  <a:gd name="T63" fmla="*/ 66 h 99"/>
                  <a:gd name="T64" fmla="*/ 23 w 65"/>
                  <a:gd name="T65" fmla="*/ 72 h 99"/>
                  <a:gd name="T66" fmla="*/ 23 w 65"/>
                  <a:gd name="T67" fmla="*/ 77 h 99"/>
                  <a:gd name="T68" fmla="*/ 23 w 65"/>
                  <a:gd name="T69" fmla="*/ 82 h 99"/>
                  <a:gd name="T70" fmla="*/ 24 w 65"/>
                  <a:gd name="T71" fmla="*/ 88 h 99"/>
                  <a:gd name="T72" fmla="*/ 25 w 65"/>
                  <a:gd name="T73" fmla="*/ 93 h 99"/>
                  <a:gd name="T74" fmla="*/ 25 w 65"/>
                  <a:gd name="T75" fmla="*/ 99 h 99"/>
                  <a:gd name="T76" fmla="*/ 23 w 65"/>
                  <a:gd name="T77" fmla="*/ 98 h 99"/>
                  <a:gd name="T78" fmla="*/ 20 w 65"/>
                  <a:gd name="T79" fmla="*/ 97 h 99"/>
                  <a:gd name="T80" fmla="*/ 17 w 65"/>
                  <a:gd name="T81" fmla="*/ 95 h 99"/>
                  <a:gd name="T82" fmla="*/ 14 w 65"/>
                  <a:gd name="T83" fmla="*/ 93 h 99"/>
                  <a:gd name="T84" fmla="*/ 11 w 65"/>
                  <a:gd name="T85" fmla="*/ 90 h 99"/>
                  <a:gd name="T86" fmla="*/ 9 w 65"/>
                  <a:gd name="T87" fmla="*/ 88 h 99"/>
                  <a:gd name="T88" fmla="*/ 7 w 65"/>
                  <a:gd name="T89" fmla="*/ 85 h 99"/>
                  <a:gd name="T90" fmla="*/ 6 w 65"/>
                  <a:gd name="T91" fmla="*/ 82 h 99"/>
                  <a:gd name="T92" fmla="*/ 2 w 65"/>
                  <a:gd name="T93" fmla="*/ 72 h 99"/>
                  <a:gd name="T94" fmla="*/ 0 w 65"/>
                  <a:gd name="T95" fmla="*/ 60 h 99"/>
                  <a:gd name="T96" fmla="*/ 1 w 65"/>
                  <a:gd name="T97" fmla="*/ 49 h 99"/>
                  <a:gd name="T98" fmla="*/ 4 w 65"/>
                  <a:gd name="T99" fmla="*/ 37 h 99"/>
                  <a:gd name="T100" fmla="*/ 7 w 65"/>
                  <a:gd name="T101" fmla="*/ 26 h 99"/>
                  <a:gd name="T102" fmla="*/ 13 w 65"/>
                  <a:gd name="T103" fmla="*/ 15 h 99"/>
                  <a:gd name="T104" fmla="*/ 17 w 65"/>
                  <a:gd name="T105" fmla="*/ 11 h 99"/>
                  <a:gd name="T106" fmla="*/ 21 w 65"/>
                  <a:gd name="T107" fmla="*/ 6 h 99"/>
                  <a:gd name="T108" fmla="*/ 25 w 65"/>
                  <a:gd name="T109" fmla="*/ 3 h 99"/>
                  <a:gd name="T110" fmla="*/ 31 w 65"/>
                  <a:gd name="T111" fmla="*/ 0 h 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5"/>
                  <a:gd name="T169" fmla="*/ 0 h 99"/>
                  <a:gd name="T170" fmla="*/ 65 w 65"/>
                  <a:gd name="T171" fmla="*/ 99 h 9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5" h="99">
                    <a:moveTo>
                      <a:pt x="31" y="0"/>
                    </a:moveTo>
                    <a:lnTo>
                      <a:pt x="37" y="3"/>
                    </a:lnTo>
                    <a:lnTo>
                      <a:pt x="42" y="7"/>
                    </a:lnTo>
                    <a:lnTo>
                      <a:pt x="47" y="11"/>
                    </a:lnTo>
                    <a:lnTo>
                      <a:pt x="50" y="16"/>
                    </a:lnTo>
                    <a:lnTo>
                      <a:pt x="55" y="20"/>
                    </a:lnTo>
                    <a:lnTo>
                      <a:pt x="57" y="26"/>
                    </a:lnTo>
                    <a:lnTo>
                      <a:pt x="59" y="31"/>
                    </a:lnTo>
                    <a:lnTo>
                      <a:pt x="61" y="37"/>
                    </a:lnTo>
                    <a:lnTo>
                      <a:pt x="64" y="50"/>
                    </a:lnTo>
                    <a:lnTo>
                      <a:pt x="65" y="62"/>
                    </a:lnTo>
                    <a:lnTo>
                      <a:pt x="65" y="75"/>
                    </a:lnTo>
                    <a:lnTo>
                      <a:pt x="65" y="87"/>
                    </a:lnTo>
                    <a:lnTo>
                      <a:pt x="55" y="97"/>
                    </a:lnTo>
                    <a:lnTo>
                      <a:pt x="57" y="93"/>
                    </a:lnTo>
                    <a:lnTo>
                      <a:pt x="58" y="90"/>
                    </a:lnTo>
                    <a:lnTo>
                      <a:pt x="58" y="87"/>
                    </a:lnTo>
                    <a:lnTo>
                      <a:pt x="59" y="82"/>
                    </a:lnTo>
                    <a:lnTo>
                      <a:pt x="58" y="78"/>
                    </a:lnTo>
                    <a:lnTo>
                      <a:pt x="58" y="75"/>
                    </a:lnTo>
                    <a:lnTo>
                      <a:pt x="58" y="70"/>
                    </a:lnTo>
                    <a:lnTo>
                      <a:pt x="58" y="66"/>
                    </a:lnTo>
                    <a:lnTo>
                      <a:pt x="56" y="63"/>
                    </a:lnTo>
                    <a:lnTo>
                      <a:pt x="52" y="61"/>
                    </a:lnTo>
                    <a:lnTo>
                      <a:pt x="49" y="57"/>
                    </a:lnTo>
                    <a:lnTo>
                      <a:pt x="46" y="55"/>
                    </a:lnTo>
                    <a:lnTo>
                      <a:pt x="42" y="54"/>
                    </a:lnTo>
                    <a:lnTo>
                      <a:pt x="38" y="53"/>
                    </a:lnTo>
                    <a:lnTo>
                      <a:pt x="34" y="54"/>
                    </a:lnTo>
                    <a:lnTo>
                      <a:pt x="31" y="56"/>
                    </a:lnTo>
                    <a:lnTo>
                      <a:pt x="27" y="61"/>
                    </a:lnTo>
                    <a:lnTo>
                      <a:pt x="24" y="66"/>
                    </a:lnTo>
                    <a:lnTo>
                      <a:pt x="23" y="72"/>
                    </a:lnTo>
                    <a:lnTo>
                      <a:pt x="23" y="77"/>
                    </a:lnTo>
                    <a:lnTo>
                      <a:pt x="23" y="82"/>
                    </a:lnTo>
                    <a:lnTo>
                      <a:pt x="24" y="88"/>
                    </a:lnTo>
                    <a:lnTo>
                      <a:pt x="25" y="93"/>
                    </a:lnTo>
                    <a:lnTo>
                      <a:pt x="25" y="99"/>
                    </a:lnTo>
                    <a:lnTo>
                      <a:pt x="23" y="98"/>
                    </a:lnTo>
                    <a:lnTo>
                      <a:pt x="20" y="97"/>
                    </a:lnTo>
                    <a:lnTo>
                      <a:pt x="17" y="95"/>
                    </a:lnTo>
                    <a:lnTo>
                      <a:pt x="14" y="93"/>
                    </a:lnTo>
                    <a:lnTo>
                      <a:pt x="11" y="90"/>
                    </a:lnTo>
                    <a:lnTo>
                      <a:pt x="9" y="88"/>
                    </a:lnTo>
                    <a:lnTo>
                      <a:pt x="7" y="85"/>
                    </a:lnTo>
                    <a:lnTo>
                      <a:pt x="6" y="82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1" y="49"/>
                    </a:lnTo>
                    <a:lnTo>
                      <a:pt x="4" y="37"/>
                    </a:lnTo>
                    <a:lnTo>
                      <a:pt x="7" y="26"/>
                    </a:lnTo>
                    <a:lnTo>
                      <a:pt x="13" y="15"/>
                    </a:lnTo>
                    <a:lnTo>
                      <a:pt x="17" y="11"/>
                    </a:lnTo>
                    <a:lnTo>
                      <a:pt x="21" y="6"/>
                    </a:lnTo>
                    <a:lnTo>
                      <a:pt x="25" y="3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18D9A131-903C-462A-B3B2-D9B908335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3408"/>
                <a:ext cx="23" cy="30"/>
              </a:xfrm>
              <a:custGeom>
                <a:avLst/>
                <a:gdLst>
                  <a:gd name="T0" fmla="*/ 6 w 45"/>
                  <a:gd name="T1" fmla="*/ 8 h 59"/>
                  <a:gd name="T2" fmla="*/ 9 w 45"/>
                  <a:gd name="T3" fmla="*/ 6 h 59"/>
                  <a:gd name="T4" fmla="*/ 13 w 45"/>
                  <a:gd name="T5" fmla="*/ 4 h 59"/>
                  <a:gd name="T6" fmla="*/ 15 w 45"/>
                  <a:gd name="T7" fmla="*/ 3 h 59"/>
                  <a:gd name="T8" fmla="*/ 19 w 45"/>
                  <a:gd name="T9" fmla="*/ 1 h 59"/>
                  <a:gd name="T10" fmla="*/ 22 w 45"/>
                  <a:gd name="T11" fmla="*/ 1 h 59"/>
                  <a:gd name="T12" fmla="*/ 26 w 45"/>
                  <a:gd name="T13" fmla="*/ 0 h 59"/>
                  <a:gd name="T14" fmla="*/ 29 w 45"/>
                  <a:gd name="T15" fmla="*/ 0 h 59"/>
                  <a:gd name="T16" fmla="*/ 32 w 45"/>
                  <a:gd name="T17" fmla="*/ 1 h 59"/>
                  <a:gd name="T18" fmla="*/ 33 w 45"/>
                  <a:gd name="T19" fmla="*/ 2 h 59"/>
                  <a:gd name="T20" fmla="*/ 35 w 45"/>
                  <a:gd name="T21" fmla="*/ 3 h 59"/>
                  <a:gd name="T22" fmla="*/ 37 w 45"/>
                  <a:gd name="T23" fmla="*/ 4 h 59"/>
                  <a:gd name="T24" fmla="*/ 39 w 45"/>
                  <a:gd name="T25" fmla="*/ 5 h 59"/>
                  <a:gd name="T26" fmla="*/ 41 w 45"/>
                  <a:gd name="T27" fmla="*/ 6 h 59"/>
                  <a:gd name="T28" fmla="*/ 42 w 45"/>
                  <a:gd name="T29" fmla="*/ 6 h 59"/>
                  <a:gd name="T30" fmla="*/ 44 w 45"/>
                  <a:gd name="T31" fmla="*/ 6 h 59"/>
                  <a:gd name="T32" fmla="*/ 45 w 45"/>
                  <a:gd name="T33" fmla="*/ 6 h 59"/>
                  <a:gd name="T34" fmla="*/ 44 w 45"/>
                  <a:gd name="T35" fmla="*/ 14 h 59"/>
                  <a:gd name="T36" fmla="*/ 42 w 45"/>
                  <a:gd name="T37" fmla="*/ 21 h 59"/>
                  <a:gd name="T38" fmla="*/ 41 w 45"/>
                  <a:gd name="T39" fmla="*/ 30 h 59"/>
                  <a:gd name="T40" fmla="*/ 39 w 45"/>
                  <a:gd name="T41" fmla="*/ 38 h 59"/>
                  <a:gd name="T42" fmla="*/ 35 w 45"/>
                  <a:gd name="T43" fmla="*/ 45 h 59"/>
                  <a:gd name="T44" fmla="*/ 31 w 45"/>
                  <a:gd name="T45" fmla="*/ 52 h 59"/>
                  <a:gd name="T46" fmla="*/ 29 w 45"/>
                  <a:gd name="T47" fmla="*/ 54 h 59"/>
                  <a:gd name="T48" fmla="*/ 26 w 45"/>
                  <a:gd name="T49" fmla="*/ 56 h 59"/>
                  <a:gd name="T50" fmla="*/ 21 w 45"/>
                  <a:gd name="T51" fmla="*/ 58 h 59"/>
                  <a:gd name="T52" fmla="*/ 17 w 45"/>
                  <a:gd name="T53" fmla="*/ 59 h 59"/>
                  <a:gd name="T54" fmla="*/ 15 w 45"/>
                  <a:gd name="T55" fmla="*/ 59 h 59"/>
                  <a:gd name="T56" fmla="*/ 12 w 45"/>
                  <a:gd name="T57" fmla="*/ 58 h 59"/>
                  <a:gd name="T58" fmla="*/ 9 w 45"/>
                  <a:gd name="T59" fmla="*/ 57 h 59"/>
                  <a:gd name="T60" fmla="*/ 7 w 45"/>
                  <a:gd name="T61" fmla="*/ 57 h 59"/>
                  <a:gd name="T62" fmla="*/ 4 w 45"/>
                  <a:gd name="T63" fmla="*/ 55 h 59"/>
                  <a:gd name="T64" fmla="*/ 3 w 45"/>
                  <a:gd name="T65" fmla="*/ 54 h 59"/>
                  <a:gd name="T66" fmla="*/ 2 w 45"/>
                  <a:gd name="T67" fmla="*/ 51 h 59"/>
                  <a:gd name="T68" fmla="*/ 2 w 45"/>
                  <a:gd name="T69" fmla="*/ 47 h 59"/>
                  <a:gd name="T70" fmla="*/ 2 w 45"/>
                  <a:gd name="T71" fmla="*/ 45 h 59"/>
                  <a:gd name="T72" fmla="*/ 3 w 45"/>
                  <a:gd name="T73" fmla="*/ 44 h 59"/>
                  <a:gd name="T74" fmla="*/ 3 w 45"/>
                  <a:gd name="T75" fmla="*/ 42 h 59"/>
                  <a:gd name="T76" fmla="*/ 3 w 45"/>
                  <a:gd name="T77" fmla="*/ 40 h 59"/>
                  <a:gd name="T78" fmla="*/ 2 w 45"/>
                  <a:gd name="T79" fmla="*/ 38 h 59"/>
                  <a:gd name="T80" fmla="*/ 1 w 45"/>
                  <a:gd name="T81" fmla="*/ 35 h 59"/>
                  <a:gd name="T82" fmla="*/ 1 w 45"/>
                  <a:gd name="T83" fmla="*/ 33 h 59"/>
                  <a:gd name="T84" fmla="*/ 0 w 45"/>
                  <a:gd name="T85" fmla="*/ 31 h 59"/>
                  <a:gd name="T86" fmla="*/ 0 w 45"/>
                  <a:gd name="T87" fmla="*/ 29 h 59"/>
                  <a:gd name="T88" fmla="*/ 0 w 45"/>
                  <a:gd name="T89" fmla="*/ 26 h 59"/>
                  <a:gd name="T90" fmla="*/ 1 w 45"/>
                  <a:gd name="T91" fmla="*/ 22 h 59"/>
                  <a:gd name="T92" fmla="*/ 2 w 45"/>
                  <a:gd name="T93" fmla="*/ 20 h 59"/>
                  <a:gd name="T94" fmla="*/ 2 w 45"/>
                  <a:gd name="T95" fmla="*/ 17 h 59"/>
                  <a:gd name="T96" fmla="*/ 4 w 45"/>
                  <a:gd name="T97" fmla="*/ 14 h 59"/>
                  <a:gd name="T98" fmla="*/ 5 w 45"/>
                  <a:gd name="T99" fmla="*/ 11 h 59"/>
                  <a:gd name="T100" fmla="*/ 6 w 45"/>
                  <a:gd name="T101" fmla="*/ 8 h 5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5"/>
                  <a:gd name="T154" fmla="*/ 0 h 59"/>
                  <a:gd name="T155" fmla="*/ 45 w 45"/>
                  <a:gd name="T156" fmla="*/ 59 h 5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5" h="59">
                    <a:moveTo>
                      <a:pt x="6" y="8"/>
                    </a:moveTo>
                    <a:lnTo>
                      <a:pt x="9" y="6"/>
                    </a:lnTo>
                    <a:lnTo>
                      <a:pt x="13" y="4"/>
                    </a:lnTo>
                    <a:lnTo>
                      <a:pt x="15" y="3"/>
                    </a:lnTo>
                    <a:lnTo>
                      <a:pt x="19" y="1"/>
                    </a:lnTo>
                    <a:lnTo>
                      <a:pt x="22" y="1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1"/>
                    </a:lnTo>
                    <a:lnTo>
                      <a:pt x="33" y="2"/>
                    </a:lnTo>
                    <a:lnTo>
                      <a:pt x="35" y="3"/>
                    </a:lnTo>
                    <a:lnTo>
                      <a:pt x="37" y="4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5" y="6"/>
                    </a:lnTo>
                    <a:lnTo>
                      <a:pt x="44" y="14"/>
                    </a:lnTo>
                    <a:lnTo>
                      <a:pt x="42" y="21"/>
                    </a:lnTo>
                    <a:lnTo>
                      <a:pt x="41" y="30"/>
                    </a:lnTo>
                    <a:lnTo>
                      <a:pt x="39" y="38"/>
                    </a:lnTo>
                    <a:lnTo>
                      <a:pt x="35" y="45"/>
                    </a:lnTo>
                    <a:lnTo>
                      <a:pt x="31" y="52"/>
                    </a:lnTo>
                    <a:lnTo>
                      <a:pt x="29" y="54"/>
                    </a:lnTo>
                    <a:lnTo>
                      <a:pt x="26" y="56"/>
                    </a:lnTo>
                    <a:lnTo>
                      <a:pt x="21" y="58"/>
                    </a:lnTo>
                    <a:lnTo>
                      <a:pt x="17" y="59"/>
                    </a:lnTo>
                    <a:lnTo>
                      <a:pt x="15" y="59"/>
                    </a:lnTo>
                    <a:lnTo>
                      <a:pt x="12" y="58"/>
                    </a:lnTo>
                    <a:lnTo>
                      <a:pt x="9" y="57"/>
                    </a:lnTo>
                    <a:lnTo>
                      <a:pt x="7" y="57"/>
                    </a:lnTo>
                    <a:lnTo>
                      <a:pt x="4" y="55"/>
                    </a:lnTo>
                    <a:lnTo>
                      <a:pt x="3" y="54"/>
                    </a:lnTo>
                    <a:lnTo>
                      <a:pt x="2" y="51"/>
                    </a:lnTo>
                    <a:lnTo>
                      <a:pt x="2" y="47"/>
                    </a:lnTo>
                    <a:lnTo>
                      <a:pt x="2" y="45"/>
                    </a:lnTo>
                    <a:lnTo>
                      <a:pt x="3" y="44"/>
                    </a:lnTo>
                    <a:lnTo>
                      <a:pt x="3" y="42"/>
                    </a:lnTo>
                    <a:lnTo>
                      <a:pt x="3" y="40"/>
                    </a:lnTo>
                    <a:lnTo>
                      <a:pt x="2" y="38"/>
                    </a:lnTo>
                    <a:lnTo>
                      <a:pt x="1" y="35"/>
                    </a:lnTo>
                    <a:lnTo>
                      <a:pt x="1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1" y="22"/>
                    </a:lnTo>
                    <a:lnTo>
                      <a:pt x="2" y="20"/>
                    </a:lnTo>
                    <a:lnTo>
                      <a:pt x="2" y="17"/>
                    </a:lnTo>
                    <a:lnTo>
                      <a:pt x="4" y="14"/>
                    </a:lnTo>
                    <a:lnTo>
                      <a:pt x="5" y="11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FCD4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2" name="Freeform 26">
                <a:extLst>
                  <a:ext uri="{FF2B5EF4-FFF2-40B4-BE49-F238E27FC236}">
                    <a16:creationId xmlns:a16="http://schemas.microsoft.com/office/drawing/2014/main" id="{D520C31C-A101-486F-A634-C4BE8F29E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3197"/>
                <a:ext cx="304" cy="209"/>
              </a:xfrm>
              <a:custGeom>
                <a:avLst/>
                <a:gdLst>
                  <a:gd name="T0" fmla="*/ 52 w 608"/>
                  <a:gd name="T1" fmla="*/ 377 h 419"/>
                  <a:gd name="T2" fmla="*/ 95 w 608"/>
                  <a:gd name="T3" fmla="*/ 372 h 419"/>
                  <a:gd name="T4" fmla="*/ 134 w 608"/>
                  <a:gd name="T5" fmla="*/ 362 h 419"/>
                  <a:gd name="T6" fmla="*/ 144 w 608"/>
                  <a:gd name="T7" fmla="*/ 357 h 419"/>
                  <a:gd name="T8" fmla="*/ 154 w 608"/>
                  <a:gd name="T9" fmla="*/ 354 h 419"/>
                  <a:gd name="T10" fmla="*/ 164 w 608"/>
                  <a:gd name="T11" fmla="*/ 354 h 419"/>
                  <a:gd name="T12" fmla="*/ 169 w 608"/>
                  <a:gd name="T13" fmla="*/ 346 h 419"/>
                  <a:gd name="T14" fmla="*/ 172 w 608"/>
                  <a:gd name="T15" fmla="*/ 339 h 419"/>
                  <a:gd name="T16" fmla="*/ 177 w 608"/>
                  <a:gd name="T17" fmla="*/ 326 h 419"/>
                  <a:gd name="T18" fmla="*/ 192 w 608"/>
                  <a:gd name="T19" fmla="*/ 310 h 419"/>
                  <a:gd name="T20" fmla="*/ 221 w 608"/>
                  <a:gd name="T21" fmla="*/ 296 h 419"/>
                  <a:gd name="T22" fmla="*/ 254 w 608"/>
                  <a:gd name="T23" fmla="*/ 281 h 419"/>
                  <a:gd name="T24" fmla="*/ 292 w 608"/>
                  <a:gd name="T25" fmla="*/ 259 h 419"/>
                  <a:gd name="T26" fmla="*/ 363 w 608"/>
                  <a:gd name="T27" fmla="*/ 204 h 419"/>
                  <a:gd name="T28" fmla="*/ 426 w 608"/>
                  <a:gd name="T29" fmla="*/ 139 h 419"/>
                  <a:gd name="T30" fmla="*/ 455 w 608"/>
                  <a:gd name="T31" fmla="*/ 88 h 419"/>
                  <a:gd name="T32" fmla="*/ 482 w 608"/>
                  <a:gd name="T33" fmla="*/ 37 h 419"/>
                  <a:gd name="T34" fmla="*/ 501 w 608"/>
                  <a:gd name="T35" fmla="*/ 1 h 419"/>
                  <a:gd name="T36" fmla="*/ 517 w 608"/>
                  <a:gd name="T37" fmla="*/ 8 h 419"/>
                  <a:gd name="T38" fmla="*/ 534 w 608"/>
                  <a:gd name="T39" fmla="*/ 18 h 419"/>
                  <a:gd name="T40" fmla="*/ 556 w 608"/>
                  <a:gd name="T41" fmla="*/ 23 h 419"/>
                  <a:gd name="T42" fmla="*/ 582 w 608"/>
                  <a:gd name="T43" fmla="*/ 32 h 419"/>
                  <a:gd name="T44" fmla="*/ 608 w 608"/>
                  <a:gd name="T45" fmla="*/ 42 h 419"/>
                  <a:gd name="T46" fmla="*/ 565 w 608"/>
                  <a:gd name="T47" fmla="*/ 120 h 419"/>
                  <a:gd name="T48" fmla="*/ 516 w 608"/>
                  <a:gd name="T49" fmla="*/ 195 h 419"/>
                  <a:gd name="T50" fmla="*/ 466 w 608"/>
                  <a:gd name="T51" fmla="*/ 263 h 419"/>
                  <a:gd name="T52" fmla="*/ 415 w 608"/>
                  <a:gd name="T53" fmla="*/ 310 h 419"/>
                  <a:gd name="T54" fmla="*/ 357 w 608"/>
                  <a:gd name="T55" fmla="*/ 347 h 419"/>
                  <a:gd name="T56" fmla="*/ 294 w 608"/>
                  <a:gd name="T57" fmla="*/ 377 h 419"/>
                  <a:gd name="T58" fmla="*/ 207 w 608"/>
                  <a:gd name="T59" fmla="*/ 405 h 419"/>
                  <a:gd name="T60" fmla="*/ 159 w 608"/>
                  <a:gd name="T61" fmla="*/ 418 h 419"/>
                  <a:gd name="T62" fmla="*/ 153 w 608"/>
                  <a:gd name="T63" fmla="*/ 413 h 419"/>
                  <a:gd name="T64" fmla="*/ 147 w 608"/>
                  <a:gd name="T65" fmla="*/ 406 h 419"/>
                  <a:gd name="T66" fmla="*/ 139 w 608"/>
                  <a:gd name="T67" fmla="*/ 401 h 419"/>
                  <a:gd name="T68" fmla="*/ 128 w 608"/>
                  <a:gd name="T69" fmla="*/ 401 h 419"/>
                  <a:gd name="T70" fmla="*/ 118 w 608"/>
                  <a:gd name="T71" fmla="*/ 404 h 419"/>
                  <a:gd name="T72" fmla="*/ 90 w 608"/>
                  <a:gd name="T73" fmla="*/ 400 h 419"/>
                  <a:gd name="T74" fmla="*/ 63 w 608"/>
                  <a:gd name="T75" fmla="*/ 405 h 419"/>
                  <a:gd name="T76" fmla="*/ 40 w 608"/>
                  <a:gd name="T77" fmla="*/ 410 h 419"/>
                  <a:gd name="T78" fmla="*/ 24 w 608"/>
                  <a:gd name="T79" fmla="*/ 405 h 419"/>
                  <a:gd name="T80" fmla="*/ 7 w 608"/>
                  <a:gd name="T81" fmla="*/ 406 h 419"/>
                  <a:gd name="T82" fmla="*/ 3 w 608"/>
                  <a:gd name="T83" fmla="*/ 402 h 419"/>
                  <a:gd name="T84" fmla="*/ 8 w 608"/>
                  <a:gd name="T85" fmla="*/ 385 h 419"/>
                  <a:gd name="T86" fmla="*/ 15 w 608"/>
                  <a:gd name="T87" fmla="*/ 376 h 419"/>
                  <a:gd name="T88" fmla="*/ 24 w 608"/>
                  <a:gd name="T89" fmla="*/ 376 h 4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8"/>
                  <a:gd name="T136" fmla="*/ 0 h 419"/>
                  <a:gd name="T137" fmla="*/ 608 w 608"/>
                  <a:gd name="T138" fmla="*/ 419 h 4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8" h="419">
                    <a:moveTo>
                      <a:pt x="24" y="376"/>
                    </a:moveTo>
                    <a:lnTo>
                      <a:pt x="38" y="377"/>
                    </a:lnTo>
                    <a:lnTo>
                      <a:pt x="52" y="377"/>
                    </a:lnTo>
                    <a:lnTo>
                      <a:pt x="67" y="376"/>
                    </a:lnTo>
                    <a:lnTo>
                      <a:pt x="81" y="375"/>
                    </a:lnTo>
                    <a:lnTo>
                      <a:pt x="95" y="372"/>
                    </a:lnTo>
                    <a:lnTo>
                      <a:pt x="108" y="370"/>
                    </a:lnTo>
                    <a:lnTo>
                      <a:pt x="122" y="366"/>
                    </a:lnTo>
                    <a:lnTo>
                      <a:pt x="134" y="362"/>
                    </a:lnTo>
                    <a:lnTo>
                      <a:pt x="138" y="360"/>
                    </a:lnTo>
                    <a:lnTo>
                      <a:pt x="141" y="359"/>
                    </a:lnTo>
                    <a:lnTo>
                      <a:pt x="144" y="357"/>
                    </a:lnTo>
                    <a:lnTo>
                      <a:pt x="147" y="356"/>
                    </a:lnTo>
                    <a:lnTo>
                      <a:pt x="151" y="355"/>
                    </a:lnTo>
                    <a:lnTo>
                      <a:pt x="154" y="354"/>
                    </a:lnTo>
                    <a:lnTo>
                      <a:pt x="157" y="354"/>
                    </a:lnTo>
                    <a:lnTo>
                      <a:pt x="162" y="356"/>
                    </a:lnTo>
                    <a:lnTo>
                      <a:pt x="164" y="354"/>
                    </a:lnTo>
                    <a:lnTo>
                      <a:pt x="166" y="352"/>
                    </a:lnTo>
                    <a:lnTo>
                      <a:pt x="168" y="348"/>
                    </a:lnTo>
                    <a:lnTo>
                      <a:pt x="169" y="346"/>
                    </a:lnTo>
                    <a:lnTo>
                      <a:pt x="170" y="344"/>
                    </a:lnTo>
                    <a:lnTo>
                      <a:pt x="171" y="341"/>
                    </a:lnTo>
                    <a:lnTo>
                      <a:pt x="172" y="339"/>
                    </a:lnTo>
                    <a:lnTo>
                      <a:pt x="172" y="336"/>
                    </a:lnTo>
                    <a:lnTo>
                      <a:pt x="175" y="331"/>
                    </a:lnTo>
                    <a:lnTo>
                      <a:pt x="177" y="326"/>
                    </a:lnTo>
                    <a:lnTo>
                      <a:pt x="180" y="321"/>
                    </a:lnTo>
                    <a:lnTo>
                      <a:pt x="183" y="317"/>
                    </a:lnTo>
                    <a:lnTo>
                      <a:pt x="192" y="310"/>
                    </a:lnTo>
                    <a:lnTo>
                      <a:pt x="201" y="305"/>
                    </a:lnTo>
                    <a:lnTo>
                      <a:pt x="211" y="301"/>
                    </a:lnTo>
                    <a:lnTo>
                      <a:pt x="221" y="296"/>
                    </a:lnTo>
                    <a:lnTo>
                      <a:pt x="231" y="292"/>
                    </a:lnTo>
                    <a:lnTo>
                      <a:pt x="241" y="288"/>
                    </a:lnTo>
                    <a:lnTo>
                      <a:pt x="254" y="281"/>
                    </a:lnTo>
                    <a:lnTo>
                      <a:pt x="267" y="274"/>
                    </a:lnTo>
                    <a:lnTo>
                      <a:pt x="280" y="267"/>
                    </a:lnTo>
                    <a:lnTo>
                      <a:pt x="292" y="259"/>
                    </a:lnTo>
                    <a:lnTo>
                      <a:pt x="317" y="242"/>
                    </a:lnTo>
                    <a:lnTo>
                      <a:pt x="340" y="223"/>
                    </a:lnTo>
                    <a:lnTo>
                      <a:pt x="363" y="204"/>
                    </a:lnTo>
                    <a:lnTo>
                      <a:pt x="383" y="182"/>
                    </a:lnTo>
                    <a:lnTo>
                      <a:pt x="405" y="160"/>
                    </a:lnTo>
                    <a:lnTo>
                      <a:pt x="426" y="139"/>
                    </a:lnTo>
                    <a:lnTo>
                      <a:pt x="434" y="121"/>
                    </a:lnTo>
                    <a:lnTo>
                      <a:pt x="444" y="105"/>
                    </a:lnTo>
                    <a:lnTo>
                      <a:pt x="455" y="88"/>
                    </a:lnTo>
                    <a:lnTo>
                      <a:pt x="465" y="72"/>
                    </a:lnTo>
                    <a:lnTo>
                      <a:pt x="474" y="55"/>
                    </a:lnTo>
                    <a:lnTo>
                      <a:pt x="482" y="37"/>
                    </a:lnTo>
                    <a:lnTo>
                      <a:pt x="490" y="20"/>
                    </a:lnTo>
                    <a:lnTo>
                      <a:pt x="495" y="0"/>
                    </a:lnTo>
                    <a:lnTo>
                      <a:pt x="501" y="1"/>
                    </a:lnTo>
                    <a:lnTo>
                      <a:pt x="506" y="4"/>
                    </a:lnTo>
                    <a:lnTo>
                      <a:pt x="512" y="6"/>
                    </a:lnTo>
                    <a:lnTo>
                      <a:pt x="517" y="8"/>
                    </a:lnTo>
                    <a:lnTo>
                      <a:pt x="523" y="11"/>
                    </a:lnTo>
                    <a:lnTo>
                      <a:pt x="528" y="15"/>
                    </a:lnTo>
                    <a:lnTo>
                      <a:pt x="534" y="18"/>
                    </a:lnTo>
                    <a:lnTo>
                      <a:pt x="540" y="19"/>
                    </a:lnTo>
                    <a:lnTo>
                      <a:pt x="549" y="21"/>
                    </a:lnTo>
                    <a:lnTo>
                      <a:pt x="556" y="23"/>
                    </a:lnTo>
                    <a:lnTo>
                      <a:pt x="565" y="26"/>
                    </a:lnTo>
                    <a:lnTo>
                      <a:pt x="574" y="30"/>
                    </a:lnTo>
                    <a:lnTo>
                      <a:pt x="582" y="32"/>
                    </a:lnTo>
                    <a:lnTo>
                      <a:pt x="591" y="35"/>
                    </a:lnTo>
                    <a:lnTo>
                      <a:pt x="600" y="38"/>
                    </a:lnTo>
                    <a:lnTo>
                      <a:pt x="608" y="42"/>
                    </a:lnTo>
                    <a:lnTo>
                      <a:pt x="594" y="68"/>
                    </a:lnTo>
                    <a:lnTo>
                      <a:pt x="579" y="94"/>
                    </a:lnTo>
                    <a:lnTo>
                      <a:pt x="565" y="120"/>
                    </a:lnTo>
                    <a:lnTo>
                      <a:pt x="549" y="146"/>
                    </a:lnTo>
                    <a:lnTo>
                      <a:pt x="533" y="171"/>
                    </a:lnTo>
                    <a:lnTo>
                      <a:pt x="516" y="195"/>
                    </a:lnTo>
                    <a:lnTo>
                      <a:pt x="499" y="220"/>
                    </a:lnTo>
                    <a:lnTo>
                      <a:pt x="481" y="244"/>
                    </a:lnTo>
                    <a:lnTo>
                      <a:pt x="466" y="263"/>
                    </a:lnTo>
                    <a:lnTo>
                      <a:pt x="450" y="280"/>
                    </a:lnTo>
                    <a:lnTo>
                      <a:pt x="433" y="296"/>
                    </a:lnTo>
                    <a:lnTo>
                      <a:pt x="415" y="310"/>
                    </a:lnTo>
                    <a:lnTo>
                      <a:pt x="396" y="323"/>
                    </a:lnTo>
                    <a:lnTo>
                      <a:pt x="378" y="336"/>
                    </a:lnTo>
                    <a:lnTo>
                      <a:pt x="357" y="347"/>
                    </a:lnTo>
                    <a:lnTo>
                      <a:pt x="337" y="358"/>
                    </a:lnTo>
                    <a:lnTo>
                      <a:pt x="316" y="368"/>
                    </a:lnTo>
                    <a:lnTo>
                      <a:pt x="294" y="377"/>
                    </a:lnTo>
                    <a:lnTo>
                      <a:pt x="274" y="384"/>
                    </a:lnTo>
                    <a:lnTo>
                      <a:pt x="251" y="392"/>
                    </a:lnTo>
                    <a:lnTo>
                      <a:pt x="207" y="405"/>
                    </a:lnTo>
                    <a:lnTo>
                      <a:pt x="163" y="416"/>
                    </a:lnTo>
                    <a:lnTo>
                      <a:pt x="163" y="419"/>
                    </a:lnTo>
                    <a:lnTo>
                      <a:pt x="159" y="418"/>
                    </a:lnTo>
                    <a:lnTo>
                      <a:pt x="157" y="417"/>
                    </a:lnTo>
                    <a:lnTo>
                      <a:pt x="155" y="415"/>
                    </a:lnTo>
                    <a:lnTo>
                      <a:pt x="153" y="413"/>
                    </a:lnTo>
                    <a:lnTo>
                      <a:pt x="151" y="410"/>
                    </a:lnTo>
                    <a:lnTo>
                      <a:pt x="150" y="408"/>
                    </a:lnTo>
                    <a:lnTo>
                      <a:pt x="147" y="406"/>
                    </a:lnTo>
                    <a:lnTo>
                      <a:pt x="144" y="405"/>
                    </a:lnTo>
                    <a:lnTo>
                      <a:pt x="142" y="402"/>
                    </a:lnTo>
                    <a:lnTo>
                      <a:pt x="139" y="401"/>
                    </a:lnTo>
                    <a:lnTo>
                      <a:pt x="136" y="400"/>
                    </a:lnTo>
                    <a:lnTo>
                      <a:pt x="132" y="400"/>
                    </a:lnTo>
                    <a:lnTo>
                      <a:pt x="128" y="401"/>
                    </a:lnTo>
                    <a:lnTo>
                      <a:pt x="125" y="401"/>
                    </a:lnTo>
                    <a:lnTo>
                      <a:pt x="121" y="403"/>
                    </a:lnTo>
                    <a:lnTo>
                      <a:pt x="118" y="404"/>
                    </a:lnTo>
                    <a:lnTo>
                      <a:pt x="108" y="401"/>
                    </a:lnTo>
                    <a:lnTo>
                      <a:pt x="99" y="400"/>
                    </a:lnTo>
                    <a:lnTo>
                      <a:pt x="90" y="400"/>
                    </a:lnTo>
                    <a:lnTo>
                      <a:pt x="81" y="401"/>
                    </a:lnTo>
                    <a:lnTo>
                      <a:pt x="71" y="403"/>
                    </a:lnTo>
                    <a:lnTo>
                      <a:pt x="63" y="405"/>
                    </a:lnTo>
                    <a:lnTo>
                      <a:pt x="54" y="408"/>
                    </a:lnTo>
                    <a:lnTo>
                      <a:pt x="45" y="412"/>
                    </a:lnTo>
                    <a:lnTo>
                      <a:pt x="40" y="410"/>
                    </a:lnTo>
                    <a:lnTo>
                      <a:pt x="34" y="408"/>
                    </a:lnTo>
                    <a:lnTo>
                      <a:pt x="29" y="407"/>
                    </a:lnTo>
                    <a:lnTo>
                      <a:pt x="24" y="405"/>
                    </a:lnTo>
                    <a:lnTo>
                      <a:pt x="18" y="405"/>
                    </a:lnTo>
                    <a:lnTo>
                      <a:pt x="13" y="405"/>
                    </a:lnTo>
                    <a:lnTo>
                      <a:pt x="7" y="406"/>
                    </a:lnTo>
                    <a:lnTo>
                      <a:pt x="2" y="408"/>
                    </a:lnTo>
                    <a:lnTo>
                      <a:pt x="0" y="406"/>
                    </a:lnTo>
                    <a:lnTo>
                      <a:pt x="3" y="402"/>
                    </a:lnTo>
                    <a:lnTo>
                      <a:pt x="5" y="397"/>
                    </a:lnTo>
                    <a:lnTo>
                      <a:pt x="7" y="391"/>
                    </a:lnTo>
                    <a:lnTo>
                      <a:pt x="8" y="385"/>
                    </a:lnTo>
                    <a:lnTo>
                      <a:pt x="11" y="381"/>
                    </a:lnTo>
                    <a:lnTo>
                      <a:pt x="14" y="377"/>
                    </a:lnTo>
                    <a:lnTo>
                      <a:pt x="15" y="376"/>
                    </a:lnTo>
                    <a:lnTo>
                      <a:pt x="17" y="376"/>
                    </a:lnTo>
                    <a:lnTo>
                      <a:pt x="20" y="376"/>
                    </a:lnTo>
                    <a:lnTo>
                      <a:pt x="24" y="376"/>
                    </a:lnTo>
                    <a:close/>
                  </a:path>
                </a:pathLst>
              </a:custGeom>
              <a:solidFill>
                <a:srgbClr val="9F3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81B48C8A-7665-4216-866F-540030D06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" y="3481"/>
                <a:ext cx="837" cy="303"/>
              </a:xfrm>
              <a:custGeom>
                <a:avLst/>
                <a:gdLst>
                  <a:gd name="T0" fmla="*/ 446 w 1671"/>
                  <a:gd name="T1" fmla="*/ 16 h 607"/>
                  <a:gd name="T2" fmla="*/ 487 w 1671"/>
                  <a:gd name="T3" fmla="*/ 7 h 607"/>
                  <a:gd name="T4" fmla="*/ 528 w 1671"/>
                  <a:gd name="T5" fmla="*/ 0 h 607"/>
                  <a:gd name="T6" fmla="*/ 579 w 1671"/>
                  <a:gd name="T7" fmla="*/ 0 h 607"/>
                  <a:gd name="T8" fmla="*/ 629 w 1671"/>
                  <a:gd name="T9" fmla="*/ 8 h 607"/>
                  <a:gd name="T10" fmla="*/ 686 w 1671"/>
                  <a:gd name="T11" fmla="*/ 26 h 607"/>
                  <a:gd name="T12" fmla="*/ 758 w 1671"/>
                  <a:gd name="T13" fmla="*/ 50 h 607"/>
                  <a:gd name="T14" fmla="*/ 896 w 1671"/>
                  <a:gd name="T15" fmla="*/ 111 h 607"/>
                  <a:gd name="T16" fmla="*/ 1032 w 1671"/>
                  <a:gd name="T17" fmla="*/ 169 h 607"/>
                  <a:gd name="T18" fmla="*/ 1036 w 1671"/>
                  <a:gd name="T19" fmla="*/ 173 h 607"/>
                  <a:gd name="T20" fmla="*/ 1043 w 1671"/>
                  <a:gd name="T21" fmla="*/ 175 h 607"/>
                  <a:gd name="T22" fmla="*/ 1050 w 1671"/>
                  <a:gd name="T23" fmla="*/ 177 h 607"/>
                  <a:gd name="T24" fmla="*/ 1064 w 1671"/>
                  <a:gd name="T25" fmla="*/ 183 h 607"/>
                  <a:gd name="T26" fmla="*/ 1077 w 1671"/>
                  <a:gd name="T27" fmla="*/ 187 h 607"/>
                  <a:gd name="T28" fmla="*/ 1223 w 1671"/>
                  <a:gd name="T29" fmla="*/ 242 h 607"/>
                  <a:gd name="T30" fmla="*/ 1433 w 1671"/>
                  <a:gd name="T31" fmla="*/ 330 h 607"/>
                  <a:gd name="T32" fmla="*/ 1642 w 1671"/>
                  <a:gd name="T33" fmla="*/ 420 h 607"/>
                  <a:gd name="T34" fmla="*/ 1655 w 1671"/>
                  <a:gd name="T35" fmla="*/ 428 h 607"/>
                  <a:gd name="T36" fmla="*/ 1665 w 1671"/>
                  <a:gd name="T37" fmla="*/ 438 h 607"/>
                  <a:gd name="T38" fmla="*/ 1671 w 1671"/>
                  <a:gd name="T39" fmla="*/ 453 h 607"/>
                  <a:gd name="T40" fmla="*/ 1667 w 1671"/>
                  <a:gd name="T41" fmla="*/ 469 h 607"/>
                  <a:gd name="T42" fmla="*/ 1645 w 1671"/>
                  <a:gd name="T43" fmla="*/ 494 h 607"/>
                  <a:gd name="T44" fmla="*/ 1617 w 1671"/>
                  <a:gd name="T45" fmla="*/ 512 h 607"/>
                  <a:gd name="T46" fmla="*/ 1573 w 1671"/>
                  <a:gd name="T47" fmla="*/ 531 h 607"/>
                  <a:gd name="T48" fmla="*/ 1497 w 1671"/>
                  <a:gd name="T49" fmla="*/ 555 h 607"/>
                  <a:gd name="T50" fmla="*/ 1405 w 1671"/>
                  <a:gd name="T51" fmla="*/ 578 h 607"/>
                  <a:gd name="T52" fmla="*/ 1359 w 1671"/>
                  <a:gd name="T53" fmla="*/ 589 h 607"/>
                  <a:gd name="T54" fmla="*/ 1335 w 1671"/>
                  <a:gd name="T55" fmla="*/ 596 h 607"/>
                  <a:gd name="T56" fmla="*/ 1310 w 1671"/>
                  <a:gd name="T57" fmla="*/ 600 h 607"/>
                  <a:gd name="T58" fmla="*/ 1282 w 1671"/>
                  <a:gd name="T59" fmla="*/ 605 h 607"/>
                  <a:gd name="T60" fmla="*/ 1251 w 1671"/>
                  <a:gd name="T61" fmla="*/ 606 h 607"/>
                  <a:gd name="T62" fmla="*/ 1215 w 1671"/>
                  <a:gd name="T63" fmla="*/ 605 h 607"/>
                  <a:gd name="T64" fmla="*/ 1173 w 1671"/>
                  <a:gd name="T65" fmla="*/ 595 h 607"/>
                  <a:gd name="T66" fmla="*/ 1133 w 1671"/>
                  <a:gd name="T67" fmla="*/ 583 h 607"/>
                  <a:gd name="T68" fmla="*/ 1114 w 1671"/>
                  <a:gd name="T69" fmla="*/ 575 h 607"/>
                  <a:gd name="T70" fmla="*/ 1104 w 1671"/>
                  <a:gd name="T71" fmla="*/ 574 h 607"/>
                  <a:gd name="T72" fmla="*/ 1095 w 1671"/>
                  <a:gd name="T73" fmla="*/ 570 h 607"/>
                  <a:gd name="T74" fmla="*/ 987 w 1671"/>
                  <a:gd name="T75" fmla="*/ 534 h 607"/>
                  <a:gd name="T76" fmla="*/ 804 w 1671"/>
                  <a:gd name="T77" fmla="*/ 485 h 607"/>
                  <a:gd name="T78" fmla="*/ 622 w 1671"/>
                  <a:gd name="T79" fmla="*/ 435 h 607"/>
                  <a:gd name="T80" fmla="*/ 515 w 1671"/>
                  <a:gd name="T81" fmla="*/ 397 h 607"/>
                  <a:gd name="T82" fmla="*/ 334 w 1671"/>
                  <a:gd name="T83" fmla="*/ 338 h 607"/>
                  <a:gd name="T84" fmla="*/ 151 w 1671"/>
                  <a:gd name="T85" fmla="*/ 281 h 607"/>
                  <a:gd name="T86" fmla="*/ 26 w 1671"/>
                  <a:gd name="T87" fmla="*/ 241 h 607"/>
                  <a:gd name="T88" fmla="*/ 15 w 1671"/>
                  <a:gd name="T89" fmla="*/ 239 h 607"/>
                  <a:gd name="T90" fmla="*/ 3 w 1671"/>
                  <a:gd name="T91" fmla="*/ 234 h 607"/>
                  <a:gd name="T92" fmla="*/ 105 w 1671"/>
                  <a:gd name="T93" fmla="*/ 182 h 607"/>
                  <a:gd name="T94" fmla="*/ 261 w 1671"/>
                  <a:gd name="T95" fmla="*/ 99 h 607"/>
                  <a:gd name="T96" fmla="*/ 365 w 1671"/>
                  <a:gd name="T97" fmla="*/ 48 h 60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71"/>
                  <a:gd name="T148" fmla="*/ 0 h 607"/>
                  <a:gd name="T149" fmla="*/ 1671 w 1671"/>
                  <a:gd name="T150" fmla="*/ 607 h 60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71" h="607">
                    <a:moveTo>
                      <a:pt x="420" y="24"/>
                    </a:moveTo>
                    <a:lnTo>
                      <a:pt x="433" y="20"/>
                    </a:lnTo>
                    <a:lnTo>
                      <a:pt x="446" y="16"/>
                    </a:lnTo>
                    <a:lnTo>
                      <a:pt x="460" y="12"/>
                    </a:lnTo>
                    <a:lnTo>
                      <a:pt x="473" y="10"/>
                    </a:lnTo>
                    <a:lnTo>
                      <a:pt x="487" y="7"/>
                    </a:lnTo>
                    <a:lnTo>
                      <a:pt x="501" y="5"/>
                    </a:lnTo>
                    <a:lnTo>
                      <a:pt x="514" y="2"/>
                    </a:lnTo>
                    <a:lnTo>
                      <a:pt x="528" y="0"/>
                    </a:lnTo>
                    <a:lnTo>
                      <a:pt x="546" y="0"/>
                    </a:lnTo>
                    <a:lnTo>
                      <a:pt x="563" y="0"/>
                    </a:lnTo>
                    <a:lnTo>
                      <a:pt x="579" y="0"/>
                    </a:lnTo>
                    <a:lnTo>
                      <a:pt x="597" y="1"/>
                    </a:lnTo>
                    <a:lnTo>
                      <a:pt x="613" y="4"/>
                    </a:lnTo>
                    <a:lnTo>
                      <a:pt x="629" y="8"/>
                    </a:lnTo>
                    <a:lnTo>
                      <a:pt x="646" y="12"/>
                    </a:lnTo>
                    <a:lnTo>
                      <a:pt x="662" y="20"/>
                    </a:lnTo>
                    <a:lnTo>
                      <a:pt x="686" y="26"/>
                    </a:lnTo>
                    <a:lnTo>
                      <a:pt x="710" y="34"/>
                    </a:lnTo>
                    <a:lnTo>
                      <a:pt x="734" y="42"/>
                    </a:lnTo>
                    <a:lnTo>
                      <a:pt x="758" y="50"/>
                    </a:lnTo>
                    <a:lnTo>
                      <a:pt x="803" y="70"/>
                    </a:lnTo>
                    <a:lnTo>
                      <a:pt x="850" y="91"/>
                    </a:lnTo>
                    <a:lnTo>
                      <a:pt x="896" y="111"/>
                    </a:lnTo>
                    <a:lnTo>
                      <a:pt x="940" y="132"/>
                    </a:lnTo>
                    <a:lnTo>
                      <a:pt x="986" y="151"/>
                    </a:lnTo>
                    <a:lnTo>
                      <a:pt x="1032" y="169"/>
                    </a:lnTo>
                    <a:lnTo>
                      <a:pt x="1033" y="170"/>
                    </a:lnTo>
                    <a:lnTo>
                      <a:pt x="1035" y="172"/>
                    </a:lnTo>
                    <a:lnTo>
                      <a:pt x="1036" y="173"/>
                    </a:lnTo>
                    <a:lnTo>
                      <a:pt x="1038" y="174"/>
                    </a:lnTo>
                    <a:lnTo>
                      <a:pt x="1040" y="175"/>
                    </a:lnTo>
                    <a:lnTo>
                      <a:pt x="1043" y="175"/>
                    </a:lnTo>
                    <a:lnTo>
                      <a:pt x="1044" y="175"/>
                    </a:lnTo>
                    <a:lnTo>
                      <a:pt x="1046" y="174"/>
                    </a:lnTo>
                    <a:lnTo>
                      <a:pt x="1050" y="177"/>
                    </a:lnTo>
                    <a:lnTo>
                      <a:pt x="1054" y="179"/>
                    </a:lnTo>
                    <a:lnTo>
                      <a:pt x="1059" y="181"/>
                    </a:lnTo>
                    <a:lnTo>
                      <a:pt x="1064" y="183"/>
                    </a:lnTo>
                    <a:lnTo>
                      <a:pt x="1069" y="185"/>
                    </a:lnTo>
                    <a:lnTo>
                      <a:pt x="1073" y="186"/>
                    </a:lnTo>
                    <a:lnTo>
                      <a:pt x="1077" y="187"/>
                    </a:lnTo>
                    <a:lnTo>
                      <a:pt x="1082" y="187"/>
                    </a:lnTo>
                    <a:lnTo>
                      <a:pt x="1152" y="215"/>
                    </a:lnTo>
                    <a:lnTo>
                      <a:pt x="1223" y="242"/>
                    </a:lnTo>
                    <a:lnTo>
                      <a:pt x="1293" y="271"/>
                    </a:lnTo>
                    <a:lnTo>
                      <a:pt x="1363" y="301"/>
                    </a:lnTo>
                    <a:lnTo>
                      <a:pt x="1433" y="330"/>
                    </a:lnTo>
                    <a:lnTo>
                      <a:pt x="1503" y="360"/>
                    </a:lnTo>
                    <a:lnTo>
                      <a:pt x="1572" y="391"/>
                    </a:lnTo>
                    <a:lnTo>
                      <a:pt x="1642" y="420"/>
                    </a:lnTo>
                    <a:lnTo>
                      <a:pt x="1646" y="422"/>
                    </a:lnTo>
                    <a:lnTo>
                      <a:pt x="1650" y="426"/>
                    </a:lnTo>
                    <a:lnTo>
                      <a:pt x="1655" y="428"/>
                    </a:lnTo>
                    <a:lnTo>
                      <a:pt x="1659" y="431"/>
                    </a:lnTo>
                    <a:lnTo>
                      <a:pt x="1662" y="434"/>
                    </a:lnTo>
                    <a:lnTo>
                      <a:pt x="1665" y="438"/>
                    </a:lnTo>
                    <a:lnTo>
                      <a:pt x="1668" y="442"/>
                    </a:lnTo>
                    <a:lnTo>
                      <a:pt x="1671" y="447"/>
                    </a:lnTo>
                    <a:lnTo>
                      <a:pt x="1671" y="453"/>
                    </a:lnTo>
                    <a:lnTo>
                      <a:pt x="1670" y="459"/>
                    </a:lnTo>
                    <a:lnTo>
                      <a:pt x="1669" y="465"/>
                    </a:lnTo>
                    <a:lnTo>
                      <a:pt x="1667" y="469"/>
                    </a:lnTo>
                    <a:lnTo>
                      <a:pt x="1661" y="479"/>
                    </a:lnTo>
                    <a:lnTo>
                      <a:pt x="1653" y="487"/>
                    </a:lnTo>
                    <a:lnTo>
                      <a:pt x="1645" y="494"/>
                    </a:lnTo>
                    <a:lnTo>
                      <a:pt x="1636" y="501"/>
                    </a:lnTo>
                    <a:lnTo>
                      <a:pt x="1626" y="506"/>
                    </a:lnTo>
                    <a:lnTo>
                      <a:pt x="1617" y="512"/>
                    </a:lnTo>
                    <a:lnTo>
                      <a:pt x="1602" y="519"/>
                    </a:lnTo>
                    <a:lnTo>
                      <a:pt x="1587" y="526"/>
                    </a:lnTo>
                    <a:lnTo>
                      <a:pt x="1573" y="531"/>
                    </a:lnTo>
                    <a:lnTo>
                      <a:pt x="1558" y="537"/>
                    </a:lnTo>
                    <a:lnTo>
                      <a:pt x="1528" y="546"/>
                    </a:lnTo>
                    <a:lnTo>
                      <a:pt x="1497" y="555"/>
                    </a:lnTo>
                    <a:lnTo>
                      <a:pt x="1466" y="563"/>
                    </a:lnTo>
                    <a:lnTo>
                      <a:pt x="1435" y="570"/>
                    </a:lnTo>
                    <a:lnTo>
                      <a:pt x="1405" y="578"/>
                    </a:lnTo>
                    <a:lnTo>
                      <a:pt x="1375" y="587"/>
                    </a:lnTo>
                    <a:lnTo>
                      <a:pt x="1366" y="588"/>
                    </a:lnTo>
                    <a:lnTo>
                      <a:pt x="1359" y="589"/>
                    </a:lnTo>
                    <a:lnTo>
                      <a:pt x="1351" y="592"/>
                    </a:lnTo>
                    <a:lnTo>
                      <a:pt x="1343" y="594"/>
                    </a:lnTo>
                    <a:lnTo>
                      <a:pt x="1335" y="596"/>
                    </a:lnTo>
                    <a:lnTo>
                      <a:pt x="1326" y="599"/>
                    </a:lnTo>
                    <a:lnTo>
                      <a:pt x="1319" y="600"/>
                    </a:lnTo>
                    <a:lnTo>
                      <a:pt x="1310" y="600"/>
                    </a:lnTo>
                    <a:lnTo>
                      <a:pt x="1300" y="602"/>
                    </a:lnTo>
                    <a:lnTo>
                      <a:pt x="1291" y="604"/>
                    </a:lnTo>
                    <a:lnTo>
                      <a:pt x="1282" y="605"/>
                    </a:lnTo>
                    <a:lnTo>
                      <a:pt x="1271" y="605"/>
                    </a:lnTo>
                    <a:lnTo>
                      <a:pt x="1261" y="606"/>
                    </a:lnTo>
                    <a:lnTo>
                      <a:pt x="1251" y="606"/>
                    </a:lnTo>
                    <a:lnTo>
                      <a:pt x="1240" y="606"/>
                    </a:lnTo>
                    <a:lnTo>
                      <a:pt x="1231" y="607"/>
                    </a:lnTo>
                    <a:lnTo>
                      <a:pt x="1215" y="605"/>
                    </a:lnTo>
                    <a:lnTo>
                      <a:pt x="1201" y="603"/>
                    </a:lnTo>
                    <a:lnTo>
                      <a:pt x="1187" y="600"/>
                    </a:lnTo>
                    <a:lnTo>
                      <a:pt x="1173" y="595"/>
                    </a:lnTo>
                    <a:lnTo>
                      <a:pt x="1160" y="592"/>
                    </a:lnTo>
                    <a:lnTo>
                      <a:pt x="1146" y="588"/>
                    </a:lnTo>
                    <a:lnTo>
                      <a:pt x="1133" y="583"/>
                    </a:lnTo>
                    <a:lnTo>
                      <a:pt x="1119" y="579"/>
                    </a:lnTo>
                    <a:lnTo>
                      <a:pt x="1116" y="576"/>
                    </a:lnTo>
                    <a:lnTo>
                      <a:pt x="1114" y="575"/>
                    </a:lnTo>
                    <a:lnTo>
                      <a:pt x="1111" y="574"/>
                    </a:lnTo>
                    <a:lnTo>
                      <a:pt x="1108" y="574"/>
                    </a:lnTo>
                    <a:lnTo>
                      <a:pt x="1104" y="574"/>
                    </a:lnTo>
                    <a:lnTo>
                      <a:pt x="1101" y="574"/>
                    </a:lnTo>
                    <a:lnTo>
                      <a:pt x="1098" y="572"/>
                    </a:lnTo>
                    <a:lnTo>
                      <a:pt x="1095" y="570"/>
                    </a:lnTo>
                    <a:lnTo>
                      <a:pt x="1059" y="557"/>
                    </a:lnTo>
                    <a:lnTo>
                      <a:pt x="1023" y="545"/>
                    </a:lnTo>
                    <a:lnTo>
                      <a:pt x="987" y="534"/>
                    </a:lnTo>
                    <a:lnTo>
                      <a:pt x="951" y="525"/>
                    </a:lnTo>
                    <a:lnTo>
                      <a:pt x="877" y="505"/>
                    </a:lnTo>
                    <a:lnTo>
                      <a:pt x="804" y="485"/>
                    </a:lnTo>
                    <a:lnTo>
                      <a:pt x="732" y="467"/>
                    </a:lnTo>
                    <a:lnTo>
                      <a:pt x="659" y="446"/>
                    </a:lnTo>
                    <a:lnTo>
                      <a:pt x="622" y="435"/>
                    </a:lnTo>
                    <a:lnTo>
                      <a:pt x="586" y="423"/>
                    </a:lnTo>
                    <a:lnTo>
                      <a:pt x="550" y="411"/>
                    </a:lnTo>
                    <a:lnTo>
                      <a:pt x="515" y="397"/>
                    </a:lnTo>
                    <a:lnTo>
                      <a:pt x="455" y="377"/>
                    </a:lnTo>
                    <a:lnTo>
                      <a:pt x="395" y="357"/>
                    </a:lnTo>
                    <a:lnTo>
                      <a:pt x="334" y="338"/>
                    </a:lnTo>
                    <a:lnTo>
                      <a:pt x="273" y="319"/>
                    </a:lnTo>
                    <a:lnTo>
                      <a:pt x="212" y="299"/>
                    </a:lnTo>
                    <a:lnTo>
                      <a:pt x="151" y="281"/>
                    </a:lnTo>
                    <a:lnTo>
                      <a:pt x="90" y="261"/>
                    </a:lnTo>
                    <a:lnTo>
                      <a:pt x="30" y="241"/>
                    </a:lnTo>
                    <a:lnTo>
                      <a:pt x="26" y="241"/>
                    </a:lnTo>
                    <a:lnTo>
                      <a:pt x="23" y="241"/>
                    </a:lnTo>
                    <a:lnTo>
                      <a:pt x="18" y="241"/>
                    </a:lnTo>
                    <a:lnTo>
                      <a:pt x="15" y="239"/>
                    </a:lnTo>
                    <a:lnTo>
                      <a:pt x="11" y="237"/>
                    </a:lnTo>
                    <a:lnTo>
                      <a:pt x="8" y="235"/>
                    </a:lnTo>
                    <a:lnTo>
                      <a:pt x="3" y="234"/>
                    </a:lnTo>
                    <a:lnTo>
                      <a:pt x="0" y="232"/>
                    </a:lnTo>
                    <a:lnTo>
                      <a:pt x="53" y="208"/>
                    </a:lnTo>
                    <a:lnTo>
                      <a:pt x="105" y="182"/>
                    </a:lnTo>
                    <a:lnTo>
                      <a:pt x="157" y="155"/>
                    </a:lnTo>
                    <a:lnTo>
                      <a:pt x="209" y="128"/>
                    </a:lnTo>
                    <a:lnTo>
                      <a:pt x="261" y="99"/>
                    </a:lnTo>
                    <a:lnTo>
                      <a:pt x="313" y="73"/>
                    </a:lnTo>
                    <a:lnTo>
                      <a:pt x="339" y="60"/>
                    </a:lnTo>
                    <a:lnTo>
                      <a:pt x="365" y="48"/>
                    </a:lnTo>
                    <a:lnTo>
                      <a:pt x="392" y="36"/>
                    </a:lnTo>
                    <a:lnTo>
                      <a:pt x="420" y="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:a16="http://schemas.microsoft.com/office/drawing/2014/main" id="{CFEC7B0C-C1A9-47AC-9C79-578971C8E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403"/>
                <a:ext cx="29" cy="28"/>
              </a:xfrm>
              <a:custGeom>
                <a:avLst/>
                <a:gdLst>
                  <a:gd name="T0" fmla="*/ 26 w 57"/>
                  <a:gd name="T1" fmla="*/ 0 h 53"/>
                  <a:gd name="T2" fmla="*/ 29 w 57"/>
                  <a:gd name="T3" fmla="*/ 0 h 53"/>
                  <a:gd name="T4" fmla="*/ 32 w 57"/>
                  <a:gd name="T5" fmla="*/ 1 h 53"/>
                  <a:gd name="T6" fmla="*/ 37 w 57"/>
                  <a:gd name="T7" fmla="*/ 1 h 53"/>
                  <a:gd name="T8" fmla="*/ 41 w 57"/>
                  <a:gd name="T9" fmla="*/ 2 h 53"/>
                  <a:gd name="T10" fmla="*/ 44 w 57"/>
                  <a:gd name="T11" fmla="*/ 4 h 53"/>
                  <a:gd name="T12" fmla="*/ 48 w 57"/>
                  <a:gd name="T13" fmla="*/ 7 h 53"/>
                  <a:gd name="T14" fmla="*/ 51 w 57"/>
                  <a:gd name="T15" fmla="*/ 9 h 53"/>
                  <a:gd name="T16" fmla="*/ 53 w 57"/>
                  <a:gd name="T17" fmla="*/ 13 h 53"/>
                  <a:gd name="T18" fmla="*/ 55 w 57"/>
                  <a:gd name="T19" fmla="*/ 17 h 53"/>
                  <a:gd name="T20" fmla="*/ 56 w 57"/>
                  <a:gd name="T21" fmla="*/ 23 h 53"/>
                  <a:gd name="T22" fmla="*/ 57 w 57"/>
                  <a:gd name="T23" fmla="*/ 28 h 53"/>
                  <a:gd name="T24" fmla="*/ 57 w 57"/>
                  <a:gd name="T25" fmla="*/ 33 h 53"/>
                  <a:gd name="T26" fmla="*/ 56 w 57"/>
                  <a:gd name="T27" fmla="*/ 38 h 53"/>
                  <a:gd name="T28" fmla="*/ 54 w 57"/>
                  <a:gd name="T29" fmla="*/ 42 h 53"/>
                  <a:gd name="T30" fmla="*/ 51 w 57"/>
                  <a:gd name="T31" fmla="*/ 46 h 53"/>
                  <a:gd name="T32" fmla="*/ 47 w 57"/>
                  <a:gd name="T33" fmla="*/ 49 h 53"/>
                  <a:gd name="T34" fmla="*/ 42 w 57"/>
                  <a:gd name="T35" fmla="*/ 52 h 53"/>
                  <a:gd name="T36" fmla="*/ 37 w 57"/>
                  <a:gd name="T37" fmla="*/ 53 h 53"/>
                  <a:gd name="T38" fmla="*/ 31 w 57"/>
                  <a:gd name="T39" fmla="*/ 52 h 53"/>
                  <a:gd name="T40" fmla="*/ 26 w 57"/>
                  <a:gd name="T41" fmla="*/ 51 h 53"/>
                  <a:gd name="T42" fmla="*/ 20 w 57"/>
                  <a:gd name="T43" fmla="*/ 50 h 53"/>
                  <a:gd name="T44" fmla="*/ 15 w 57"/>
                  <a:gd name="T45" fmla="*/ 48 h 53"/>
                  <a:gd name="T46" fmla="*/ 10 w 57"/>
                  <a:gd name="T47" fmla="*/ 46 h 53"/>
                  <a:gd name="T48" fmla="*/ 4 w 57"/>
                  <a:gd name="T49" fmla="*/ 46 h 53"/>
                  <a:gd name="T50" fmla="*/ 1 w 57"/>
                  <a:gd name="T51" fmla="*/ 42 h 53"/>
                  <a:gd name="T52" fmla="*/ 0 w 57"/>
                  <a:gd name="T53" fmla="*/ 39 h 53"/>
                  <a:gd name="T54" fmla="*/ 0 w 57"/>
                  <a:gd name="T55" fmla="*/ 36 h 53"/>
                  <a:gd name="T56" fmla="*/ 1 w 57"/>
                  <a:gd name="T57" fmla="*/ 32 h 53"/>
                  <a:gd name="T58" fmla="*/ 1 w 57"/>
                  <a:gd name="T59" fmla="*/ 28 h 53"/>
                  <a:gd name="T60" fmla="*/ 3 w 57"/>
                  <a:gd name="T61" fmla="*/ 25 h 53"/>
                  <a:gd name="T62" fmla="*/ 4 w 57"/>
                  <a:gd name="T63" fmla="*/ 21 h 53"/>
                  <a:gd name="T64" fmla="*/ 5 w 57"/>
                  <a:gd name="T65" fmla="*/ 17 h 53"/>
                  <a:gd name="T66" fmla="*/ 7 w 57"/>
                  <a:gd name="T67" fmla="*/ 15 h 53"/>
                  <a:gd name="T68" fmla="*/ 10 w 57"/>
                  <a:gd name="T69" fmla="*/ 12 h 53"/>
                  <a:gd name="T70" fmla="*/ 12 w 57"/>
                  <a:gd name="T71" fmla="*/ 10 h 53"/>
                  <a:gd name="T72" fmla="*/ 14 w 57"/>
                  <a:gd name="T73" fmla="*/ 8 h 53"/>
                  <a:gd name="T74" fmla="*/ 16 w 57"/>
                  <a:gd name="T75" fmla="*/ 5 h 53"/>
                  <a:gd name="T76" fmla="*/ 19 w 57"/>
                  <a:gd name="T77" fmla="*/ 3 h 53"/>
                  <a:gd name="T78" fmla="*/ 22 w 57"/>
                  <a:gd name="T79" fmla="*/ 1 h 53"/>
                  <a:gd name="T80" fmla="*/ 26 w 57"/>
                  <a:gd name="T81" fmla="*/ 0 h 5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7"/>
                  <a:gd name="T124" fmla="*/ 0 h 53"/>
                  <a:gd name="T125" fmla="*/ 57 w 57"/>
                  <a:gd name="T126" fmla="*/ 53 h 5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7" h="53">
                    <a:moveTo>
                      <a:pt x="26" y="0"/>
                    </a:moveTo>
                    <a:lnTo>
                      <a:pt x="29" y="0"/>
                    </a:lnTo>
                    <a:lnTo>
                      <a:pt x="32" y="1"/>
                    </a:lnTo>
                    <a:lnTo>
                      <a:pt x="37" y="1"/>
                    </a:lnTo>
                    <a:lnTo>
                      <a:pt x="41" y="2"/>
                    </a:lnTo>
                    <a:lnTo>
                      <a:pt x="44" y="4"/>
                    </a:lnTo>
                    <a:lnTo>
                      <a:pt x="48" y="7"/>
                    </a:lnTo>
                    <a:lnTo>
                      <a:pt x="51" y="9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6" y="23"/>
                    </a:lnTo>
                    <a:lnTo>
                      <a:pt x="57" y="28"/>
                    </a:lnTo>
                    <a:lnTo>
                      <a:pt x="57" y="33"/>
                    </a:lnTo>
                    <a:lnTo>
                      <a:pt x="56" y="38"/>
                    </a:lnTo>
                    <a:lnTo>
                      <a:pt x="54" y="42"/>
                    </a:lnTo>
                    <a:lnTo>
                      <a:pt x="51" y="46"/>
                    </a:lnTo>
                    <a:lnTo>
                      <a:pt x="47" y="49"/>
                    </a:lnTo>
                    <a:lnTo>
                      <a:pt x="42" y="52"/>
                    </a:lnTo>
                    <a:lnTo>
                      <a:pt x="37" y="53"/>
                    </a:lnTo>
                    <a:lnTo>
                      <a:pt x="31" y="52"/>
                    </a:lnTo>
                    <a:lnTo>
                      <a:pt x="26" y="51"/>
                    </a:lnTo>
                    <a:lnTo>
                      <a:pt x="20" y="50"/>
                    </a:lnTo>
                    <a:lnTo>
                      <a:pt x="15" y="48"/>
                    </a:lnTo>
                    <a:lnTo>
                      <a:pt x="10" y="46"/>
                    </a:lnTo>
                    <a:lnTo>
                      <a:pt x="4" y="46"/>
                    </a:lnTo>
                    <a:lnTo>
                      <a:pt x="1" y="42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3" y="25"/>
                    </a:lnTo>
                    <a:lnTo>
                      <a:pt x="4" y="21"/>
                    </a:lnTo>
                    <a:lnTo>
                      <a:pt x="5" y="17"/>
                    </a:lnTo>
                    <a:lnTo>
                      <a:pt x="7" y="15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4" y="8"/>
                    </a:lnTo>
                    <a:lnTo>
                      <a:pt x="16" y="5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CD4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E0896E8C-6D2D-4283-866A-1BAF6A609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279"/>
                <a:ext cx="59" cy="28"/>
              </a:xfrm>
              <a:custGeom>
                <a:avLst/>
                <a:gdLst>
                  <a:gd name="T0" fmla="*/ 119 w 119"/>
                  <a:gd name="T1" fmla="*/ 0 h 54"/>
                  <a:gd name="T2" fmla="*/ 117 w 119"/>
                  <a:gd name="T3" fmla="*/ 6 h 54"/>
                  <a:gd name="T4" fmla="*/ 113 w 119"/>
                  <a:gd name="T5" fmla="*/ 12 h 54"/>
                  <a:gd name="T6" fmla="*/ 110 w 119"/>
                  <a:gd name="T7" fmla="*/ 16 h 54"/>
                  <a:gd name="T8" fmla="*/ 106 w 119"/>
                  <a:gd name="T9" fmla="*/ 22 h 54"/>
                  <a:gd name="T10" fmla="*/ 97 w 119"/>
                  <a:gd name="T11" fmla="*/ 30 h 54"/>
                  <a:gd name="T12" fmla="*/ 86 w 119"/>
                  <a:gd name="T13" fmla="*/ 37 h 54"/>
                  <a:gd name="T14" fmla="*/ 74 w 119"/>
                  <a:gd name="T15" fmla="*/ 43 h 54"/>
                  <a:gd name="T16" fmla="*/ 62 w 119"/>
                  <a:gd name="T17" fmla="*/ 48 h 54"/>
                  <a:gd name="T18" fmla="*/ 49 w 119"/>
                  <a:gd name="T19" fmla="*/ 52 h 54"/>
                  <a:gd name="T20" fmla="*/ 37 w 119"/>
                  <a:gd name="T21" fmla="*/ 54 h 54"/>
                  <a:gd name="T22" fmla="*/ 32 w 119"/>
                  <a:gd name="T23" fmla="*/ 52 h 54"/>
                  <a:gd name="T24" fmla="*/ 27 w 119"/>
                  <a:gd name="T25" fmla="*/ 52 h 54"/>
                  <a:gd name="T26" fmla="*/ 20 w 119"/>
                  <a:gd name="T27" fmla="*/ 52 h 54"/>
                  <a:gd name="T28" fmla="*/ 13 w 119"/>
                  <a:gd name="T29" fmla="*/ 51 h 54"/>
                  <a:gd name="T30" fmla="*/ 8 w 119"/>
                  <a:gd name="T31" fmla="*/ 50 h 54"/>
                  <a:gd name="T32" fmla="*/ 4 w 119"/>
                  <a:gd name="T33" fmla="*/ 48 h 54"/>
                  <a:gd name="T34" fmla="*/ 3 w 119"/>
                  <a:gd name="T35" fmla="*/ 45 h 54"/>
                  <a:gd name="T36" fmla="*/ 2 w 119"/>
                  <a:gd name="T37" fmla="*/ 43 h 54"/>
                  <a:gd name="T38" fmla="*/ 0 w 119"/>
                  <a:gd name="T39" fmla="*/ 40 h 54"/>
                  <a:gd name="T40" fmla="*/ 0 w 119"/>
                  <a:gd name="T41" fmla="*/ 36 h 54"/>
                  <a:gd name="T42" fmla="*/ 17 w 119"/>
                  <a:gd name="T43" fmla="*/ 37 h 54"/>
                  <a:gd name="T44" fmla="*/ 33 w 119"/>
                  <a:gd name="T45" fmla="*/ 36 h 54"/>
                  <a:gd name="T46" fmla="*/ 49 w 119"/>
                  <a:gd name="T47" fmla="*/ 34 h 54"/>
                  <a:gd name="T48" fmla="*/ 65 w 119"/>
                  <a:gd name="T49" fmla="*/ 30 h 54"/>
                  <a:gd name="T50" fmla="*/ 80 w 119"/>
                  <a:gd name="T51" fmla="*/ 25 h 54"/>
                  <a:gd name="T52" fmla="*/ 94 w 119"/>
                  <a:gd name="T53" fmla="*/ 18 h 54"/>
                  <a:gd name="T54" fmla="*/ 107 w 119"/>
                  <a:gd name="T55" fmla="*/ 10 h 54"/>
                  <a:gd name="T56" fmla="*/ 119 w 119"/>
                  <a:gd name="T57" fmla="*/ 0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9"/>
                  <a:gd name="T88" fmla="*/ 0 h 54"/>
                  <a:gd name="T89" fmla="*/ 119 w 119"/>
                  <a:gd name="T90" fmla="*/ 54 h 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9" h="54">
                    <a:moveTo>
                      <a:pt x="119" y="0"/>
                    </a:moveTo>
                    <a:lnTo>
                      <a:pt x="117" y="6"/>
                    </a:lnTo>
                    <a:lnTo>
                      <a:pt x="113" y="12"/>
                    </a:lnTo>
                    <a:lnTo>
                      <a:pt x="110" y="16"/>
                    </a:lnTo>
                    <a:lnTo>
                      <a:pt x="106" y="22"/>
                    </a:lnTo>
                    <a:lnTo>
                      <a:pt x="97" y="30"/>
                    </a:lnTo>
                    <a:lnTo>
                      <a:pt x="86" y="37"/>
                    </a:lnTo>
                    <a:lnTo>
                      <a:pt x="74" y="43"/>
                    </a:lnTo>
                    <a:lnTo>
                      <a:pt x="62" y="48"/>
                    </a:lnTo>
                    <a:lnTo>
                      <a:pt x="49" y="52"/>
                    </a:lnTo>
                    <a:lnTo>
                      <a:pt x="37" y="54"/>
                    </a:lnTo>
                    <a:lnTo>
                      <a:pt x="32" y="52"/>
                    </a:lnTo>
                    <a:lnTo>
                      <a:pt x="27" y="52"/>
                    </a:lnTo>
                    <a:lnTo>
                      <a:pt x="20" y="52"/>
                    </a:lnTo>
                    <a:lnTo>
                      <a:pt x="13" y="51"/>
                    </a:lnTo>
                    <a:lnTo>
                      <a:pt x="8" y="50"/>
                    </a:lnTo>
                    <a:lnTo>
                      <a:pt x="4" y="48"/>
                    </a:lnTo>
                    <a:lnTo>
                      <a:pt x="3" y="45"/>
                    </a:lnTo>
                    <a:lnTo>
                      <a:pt x="2" y="43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17" y="37"/>
                    </a:lnTo>
                    <a:lnTo>
                      <a:pt x="33" y="36"/>
                    </a:lnTo>
                    <a:lnTo>
                      <a:pt x="49" y="34"/>
                    </a:lnTo>
                    <a:lnTo>
                      <a:pt x="65" y="30"/>
                    </a:lnTo>
                    <a:lnTo>
                      <a:pt x="80" y="25"/>
                    </a:lnTo>
                    <a:lnTo>
                      <a:pt x="94" y="18"/>
                    </a:lnTo>
                    <a:lnTo>
                      <a:pt x="107" y="10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" name="Freeform 30">
                <a:extLst>
                  <a:ext uri="{FF2B5EF4-FFF2-40B4-BE49-F238E27FC236}">
                    <a16:creationId xmlns:a16="http://schemas.microsoft.com/office/drawing/2014/main" id="{A57880D1-1150-4B7A-9E32-E85751DB3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100"/>
                <a:ext cx="28" cy="10"/>
              </a:xfrm>
              <a:custGeom>
                <a:avLst/>
                <a:gdLst>
                  <a:gd name="T0" fmla="*/ 14 w 58"/>
                  <a:gd name="T1" fmla="*/ 2 h 23"/>
                  <a:gd name="T2" fmla="*/ 17 w 58"/>
                  <a:gd name="T3" fmla="*/ 1 h 23"/>
                  <a:gd name="T4" fmla="*/ 22 w 58"/>
                  <a:gd name="T5" fmla="*/ 0 h 23"/>
                  <a:gd name="T6" fmla="*/ 25 w 58"/>
                  <a:gd name="T7" fmla="*/ 0 h 23"/>
                  <a:gd name="T8" fmla="*/ 29 w 58"/>
                  <a:gd name="T9" fmla="*/ 0 h 23"/>
                  <a:gd name="T10" fmla="*/ 34 w 58"/>
                  <a:gd name="T11" fmla="*/ 1 h 23"/>
                  <a:gd name="T12" fmla="*/ 37 w 58"/>
                  <a:gd name="T13" fmla="*/ 1 h 23"/>
                  <a:gd name="T14" fmla="*/ 41 w 58"/>
                  <a:gd name="T15" fmla="*/ 2 h 23"/>
                  <a:gd name="T16" fmla="*/ 45 w 58"/>
                  <a:gd name="T17" fmla="*/ 3 h 23"/>
                  <a:gd name="T18" fmla="*/ 48 w 58"/>
                  <a:gd name="T19" fmla="*/ 5 h 23"/>
                  <a:gd name="T20" fmla="*/ 50 w 58"/>
                  <a:gd name="T21" fmla="*/ 7 h 23"/>
                  <a:gd name="T22" fmla="*/ 52 w 58"/>
                  <a:gd name="T23" fmla="*/ 10 h 23"/>
                  <a:gd name="T24" fmla="*/ 54 w 58"/>
                  <a:gd name="T25" fmla="*/ 12 h 23"/>
                  <a:gd name="T26" fmla="*/ 57 w 58"/>
                  <a:gd name="T27" fmla="*/ 14 h 23"/>
                  <a:gd name="T28" fmla="*/ 58 w 58"/>
                  <a:gd name="T29" fmla="*/ 17 h 23"/>
                  <a:gd name="T30" fmla="*/ 58 w 58"/>
                  <a:gd name="T31" fmla="*/ 19 h 23"/>
                  <a:gd name="T32" fmla="*/ 57 w 58"/>
                  <a:gd name="T33" fmla="*/ 23 h 23"/>
                  <a:gd name="T34" fmla="*/ 54 w 58"/>
                  <a:gd name="T35" fmla="*/ 23 h 23"/>
                  <a:gd name="T36" fmla="*/ 52 w 58"/>
                  <a:gd name="T37" fmla="*/ 23 h 23"/>
                  <a:gd name="T38" fmla="*/ 50 w 58"/>
                  <a:gd name="T39" fmla="*/ 22 h 23"/>
                  <a:gd name="T40" fmla="*/ 49 w 58"/>
                  <a:gd name="T41" fmla="*/ 20 h 23"/>
                  <a:gd name="T42" fmla="*/ 47 w 58"/>
                  <a:gd name="T43" fmla="*/ 18 h 23"/>
                  <a:gd name="T44" fmla="*/ 46 w 58"/>
                  <a:gd name="T45" fmla="*/ 17 h 23"/>
                  <a:gd name="T46" fmla="*/ 44 w 58"/>
                  <a:gd name="T47" fmla="*/ 15 h 23"/>
                  <a:gd name="T48" fmla="*/ 41 w 58"/>
                  <a:gd name="T49" fmla="*/ 14 h 23"/>
                  <a:gd name="T50" fmla="*/ 38 w 58"/>
                  <a:gd name="T51" fmla="*/ 14 h 23"/>
                  <a:gd name="T52" fmla="*/ 34 w 58"/>
                  <a:gd name="T53" fmla="*/ 14 h 23"/>
                  <a:gd name="T54" fmla="*/ 30 w 58"/>
                  <a:gd name="T55" fmla="*/ 14 h 23"/>
                  <a:gd name="T56" fmla="*/ 26 w 58"/>
                  <a:gd name="T57" fmla="*/ 14 h 23"/>
                  <a:gd name="T58" fmla="*/ 22 w 58"/>
                  <a:gd name="T59" fmla="*/ 15 h 23"/>
                  <a:gd name="T60" fmla="*/ 19 w 58"/>
                  <a:gd name="T61" fmla="*/ 16 h 23"/>
                  <a:gd name="T62" fmla="*/ 15 w 58"/>
                  <a:gd name="T63" fmla="*/ 18 h 23"/>
                  <a:gd name="T64" fmla="*/ 13 w 58"/>
                  <a:gd name="T65" fmla="*/ 23 h 23"/>
                  <a:gd name="T66" fmla="*/ 11 w 58"/>
                  <a:gd name="T67" fmla="*/ 22 h 23"/>
                  <a:gd name="T68" fmla="*/ 9 w 58"/>
                  <a:gd name="T69" fmla="*/ 20 h 23"/>
                  <a:gd name="T70" fmla="*/ 7 w 58"/>
                  <a:gd name="T71" fmla="*/ 19 h 23"/>
                  <a:gd name="T72" fmla="*/ 4 w 58"/>
                  <a:gd name="T73" fmla="*/ 18 h 23"/>
                  <a:gd name="T74" fmla="*/ 2 w 58"/>
                  <a:gd name="T75" fmla="*/ 17 h 23"/>
                  <a:gd name="T76" fmla="*/ 1 w 58"/>
                  <a:gd name="T77" fmla="*/ 15 h 23"/>
                  <a:gd name="T78" fmla="*/ 0 w 58"/>
                  <a:gd name="T79" fmla="*/ 13 h 23"/>
                  <a:gd name="T80" fmla="*/ 1 w 58"/>
                  <a:gd name="T81" fmla="*/ 11 h 23"/>
                  <a:gd name="T82" fmla="*/ 14 w 58"/>
                  <a:gd name="T83" fmla="*/ 2 h 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8"/>
                  <a:gd name="T127" fmla="*/ 0 h 23"/>
                  <a:gd name="T128" fmla="*/ 58 w 58"/>
                  <a:gd name="T129" fmla="*/ 23 h 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8" h="23">
                    <a:moveTo>
                      <a:pt x="14" y="2"/>
                    </a:moveTo>
                    <a:lnTo>
                      <a:pt x="17" y="1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37" y="1"/>
                    </a:lnTo>
                    <a:lnTo>
                      <a:pt x="41" y="2"/>
                    </a:lnTo>
                    <a:lnTo>
                      <a:pt x="45" y="3"/>
                    </a:lnTo>
                    <a:lnTo>
                      <a:pt x="48" y="5"/>
                    </a:lnTo>
                    <a:lnTo>
                      <a:pt x="50" y="7"/>
                    </a:lnTo>
                    <a:lnTo>
                      <a:pt x="52" y="10"/>
                    </a:lnTo>
                    <a:lnTo>
                      <a:pt x="54" y="12"/>
                    </a:lnTo>
                    <a:lnTo>
                      <a:pt x="57" y="14"/>
                    </a:lnTo>
                    <a:lnTo>
                      <a:pt x="58" y="17"/>
                    </a:lnTo>
                    <a:lnTo>
                      <a:pt x="58" y="19"/>
                    </a:lnTo>
                    <a:lnTo>
                      <a:pt x="57" y="23"/>
                    </a:lnTo>
                    <a:lnTo>
                      <a:pt x="54" y="23"/>
                    </a:lnTo>
                    <a:lnTo>
                      <a:pt x="52" y="23"/>
                    </a:lnTo>
                    <a:lnTo>
                      <a:pt x="50" y="22"/>
                    </a:lnTo>
                    <a:lnTo>
                      <a:pt x="49" y="20"/>
                    </a:lnTo>
                    <a:lnTo>
                      <a:pt x="47" y="18"/>
                    </a:lnTo>
                    <a:lnTo>
                      <a:pt x="46" y="17"/>
                    </a:lnTo>
                    <a:lnTo>
                      <a:pt x="44" y="15"/>
                    </a:lnTo>
                    <a:lnTo>
                      <a:pt x="41" y="14"/>
                    </a:lnTo>
                    <a:lnTo>
                      <a:pt x="38" y="14"/>
                    </a:lnTo>
                    <a:lnTo>
                      <a:pt x="34" y="14"/>
                    </a:lnTo>
                    <a:lnTo>
                      <a:pt x="30" y="14"/>
                    </a:lnTo>
                    <a:lnTo>
                      <a:pt x="26" y="14"/>
                    </a:lnTo>
                    <a:lnTo>
                      <a:pt x="22" y="15"/>
                    </a:lnTo>
                    <a:lnTo>
                      <a:pt x="19" y="16"/>
                    </a:lnTo>
                    <a:lnTo>
                      <a:pt x="15" y="18"/>
                    </a:lnTo>
                    <a:lnTo>
                      <a:pt x="13" y="23"/>
                    </a:lnTo>
                    <a:lnTo>
                      <a:pt x="11" y="22"/>
                    </a:lnTo>
                    <a:lnTo>
                      <a:pt x="9" y="20"/>
                    </a:lnTo>
                    <a:lnTo>
                      <a:pt x="7" y="19"/>
                    </a:lnTo>
                    <a:lnTo>
                      <a:pt x="4" y="18"/>
                    </a:lnTo>
                    <a:lnTo>
                      <a:pt x="2" y="17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1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7" name="Freeform 31">
                <a:extLst>
                  <a:ext uri="{FF2B5EF4-FFF2-40B4-BE49-F238E27FC236}">
                    <a16:creationId xmlns:a16="http://schemas.microsoft.com/office/drawing/2014/main" id="{B5C46DC6-4098-4AAC-AF6A-30A7A6B0F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140"/>
                <a:ext cx="29" cy="40"/>
              </a:xfrm>
              <a:custGeom>
                <a:avLst/>
                <a:gdLst>
                  <a:gd name="T0" fmla="*/ 22 w 59"/>
                  <a:gd name="T1" fmla="*/ 1 h 83"/>
                  <a:gd name="T2" fmla="*/ 28 w 59"/>
                  <a:gd name="T3" fmla="*/ 0 h 83"/>
                  <a:gd name="T4" fmla="*/ 32 w 59"/>
                  <a:gd name="T5" fmla="*/ 0 h 83"/>
                  <a:gd name="T6" fmla="*/ 36 w 59"/>
                  <a:gd name="T7" fmla="*/ 1 h 83"/>
                  <a:gd name="T8" fmla="*/ 41 w 59"/>
                  <a:gd name="T9" fmla="*/ 5 h 83"/>
                  <a:gd name="T10" fmla="*/ 44 w 59"/>
                  <a:gd name="T11" fmla="*/ 8 h 83"/>
                  <a:gd name="T12" fmla="*/ 47 w 59"/>
                  <a:gd name="T13" fmla="*/ 12 h 83"/>
                  <a:gd name="T14" fmla="*/ 50 w 59"/>
                  <a:gd name="T15" fmla="*/ 15 h 83"/>
                  <a:gd name="T16" fmla="*/ 54 w 59"/>
                  <a:gd name="T17" fmla="*/ 20 h 83"/>
                  <a:gd name="T18" fmla="*/ 56 w 59"/>
                  <a:gd name="T19" fmla="*/ 27 h 83"/>
                  <a:gd name="T20" fmla="*/ 58 w 59"/>
                  <a:gd name="T21" fmla="*/ 35 h 83"/>
                  <a:gd name="T22" fmla="*/ 59 w 59"/>
                  <a:gd name="T23" fmla="*/ 44 h 83"/>
                  <a:gd name="T24" fmla="*/ 59 w 59"/>
                  <a:gd name="T25" fmla="*/ 52 h 83"/>
                  <a:gd name="T26" fmla="*/ 59 w 59"/>
                  <a:gd name="T27" fmla="*/ 60 h 83"/>
                  <a:gd name="T28" fmla="*/ 57 w 59"/>
                  <a:gd name="T29" fmla="*/ 68 h 83"/>
                  <a:gd name="T30" fmla="*/ 54 w 59"/>
                  <a:gd name="T31" fmla="*/ 75 h 83"/>
                  <a:gd name="T32" fmla="*/ 50 w 59"/>
                  <a:gd name="T33" fmla="*/ 83 h 83"/>
                  <a:gd name="T34" fmla="*/ 49 w 59"/>
                  <a:gd name="T35" fmla="*/ 81 h 83"/>
                  <a:gd name="T36" fmla="*/ 49 w 59"/>
                  <a:gd name="T37" fmla="*/ 77 h 83"/>
                  <a:gd name="T38" fmla="*/ 48 w 59"/>
                  <a:gd name="T39" fmla="*/ 74 h 83"/>
                  <a:gd name="T40" fmla="*/ 48 w 59"/>
                  <a:gd name="T41" fmla="*/ 70 h 83"/>
                  <a:gd name="T42" fmla="*/ 47 w 59"/>
                  <a:gd name="T43" fmla="*/ 65 h 83"/>
                  <a:gd name="T44" fmla="*/ 46 w 59"/>
                  <a:gd name="T45" fmla="*/ 62 h 83"/>
                  <a:gd name="T46" fmla="*/ 44 w 59"/>
                  <a:gd name="T47" fmla="*/ 58 h 83"/>
                  <a:gd name="T48" fmla="*/ 42 w 59"/>
                  <a:gd name="T49" fmla="*/ 55 h 83"/>
                  <a:gd name="T50" fmla="*/ 38 w 59"/>
                  <a:gd name="T51" fmla="*/ 53 h 83"/>
                  <a:gd name="T52" fmla="*/ 35 w 59"/>
                  <a:gd name="T53" fmla="*/ 53 h 83"/>
                  <a:gd name="T54" fmla="*/ 32 w 59"/>
                  <a:gd name="T55" fmla="*/ 52 h 83"/>
                  <a:gd name="T56" fmla="*/ 30 w 59"/>
                  <a:gd name="T57" fmla="*/ 52 h 83"/>
                  <a:gd name="T58" fmla="*/ 27 w 59"/>
                  <a:gd name="T59" fmla="*/ 53 h 83"/>
                  <a:gd name="T60" fmla="*/ 23 w 59"/>
                  <a:gd name="T61" fmla="*/ 55 h 83"/>
                  <a:gd name="T62" fmla="*/ 20 w 59"/>
                  <a:gd name="T63" fmla="*/ 57 h 83"/>
                  <a:gd name="T64" fmla="*/ 18 w 59"/>
                  <a:gd name="T65" fmla="*/ 59 h 83"/>
                  <a:gd name="T66" fmla="*/ 11 w 59"/>
                  <a:gd name="T67" fmla="*/ 70 h 83"/>
                  <a:gd name="T68" fmla="*/ 8 w 59"/>
                  <a:gd name="T69" fmla="*/ 64 h 83"/>
                  <a:gd name="T70" fmla="*/ 6 w 59"/>
                  <a:gd name="T71" fmla="*/ 58 h 83"/>
                  <a:gd name="T72" fmla="*/ 4 w 59"/>
                  <a:gd name="T73" fmla="*/ 51 h 83"/>
                  <a:gd name="T74" fmla="*/ 2 w 59"/>
                  <a:gd name="T75" fmla="*/ 45 h 83"/>
                  <a:gd name="T76" fmla="*/ 0 w 59"/>
                  <a:gd name="T77" fmla="*/ 38 h 83"/>
                  <a:gd name="T78" fmla="*/ 0 w 59"/>
                  <a:gd name="T79" fmla="*/ 32 h 83"/>
                  <a:gd name="T80" fmla="*/ 2 w 59"/>
                  <a:gd name="T81" fmla="*/ 25 h 83"/>
                  <a:gd name="T82" fmla="*/ 4 w 59"/>
                  <a:gd name="T83" fmla="*/ 19 h 83"/>
                  <a:gd name="T84" fmla="*/ 6 w 59"/>
                  <a:gd name="T85" fmla="*/ 16 h 83"/>
                  <a:gd name="T86" fmla="*/ 8 w 59"/>
                  <a:gd name="T87" fmla="*/ 13 h 83"/>
                  <a:gd name="T88" fmla="*/ 10 w 59"/>
                  <a:gd name="T89" fmla="*/ 11 h 83"/>
                  <a:gd name="T90" fmla="*/ 12 w 59"/>
                  <a:gd name="T91" fmla="*/ 9 h 83"/>
                  <a:gd name="T92" fmla="*/ 15 w 59"/>
                  <a:gd name="T93" fmla="*/ 7 h 83"/>
                  <a:gd name="T94" fmla="*/ 17 w 59"/>
                  <a:gd name="T95" fmla="*/ 5 h 83"/>
                  <a:gd name="T96" fmla="*/ 19 w 59"/>
                  <a:gd name="T97" fmla="*/ 2 h 83"/>
                  <a:gd name="T98" fmla="*/ 22 w 59"/>
                  <a:gd name="T99" fmla="*/ 1 h 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9"/>
                  <a:gd name="T151" fmla="*/ 0 h 83"/>
                  <a:gd name="T152" fmla="*/ 59 w 59"/>
                  <a:gd name="T153" fmla="*/ 83 h 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9" h="83">
                    <a:moveTo>
                      <a:pt x="22" y="1"/>
                    </a:moveTo>
                    <a:lnTo>
                      <a:pt x="28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41" y="5"/>
                    </a:lnTo>
                    <a:lnTo>
                      <a:pt x="44" y="8"/>
                    </a:lnTo>
                    <a:lnTo>
                      <a:pt x="47" y="12"/>
                    </a:lnTo>
                    <a:lnTo>
                      <a:pt x="50" y="15"/>
                    </a:lnTo>
                    <a:lnTo>
                      <a:pt x="54" y="20"/>
                    </a:lnTo>
                    <a:lnTo>
                      <a:pt x="56" y="27"/>
                    </a:lnTo>
                    <a:lnTo>
                      <a:pt x="58" y="35"/>
                    </a:lnTo>
                    <a:lnTo>
                      <a:pt x="59" y="44"/>
                    </a:lnTo>
                    <a:lnTo>
                      <a:pt x="59" y="52"/>
                    </a:lnTo>
                    <a:lnTo>
                      <a:pt x="59" y="60"/>
                    </a:lnTo>
                    <a:lnTo>
                      <a:pt x="57" y="68"/>
                    </a:lnTo>
                    <a:lnTo>
                      <a:pt x="54" y="75"/>
                    </a:lnTo>
                    <a:lnTo>
                      <a:pt x="50" y="83"/>
                    </a:lnTo>
                    <a:lnTo>
                      <a:pt x="49" y="81"/>
                    </a:lnTo>
                    <a:lnTo>
                      <a:pt x="49" y="77"/>
                    </a:lnTo>
                    <a:lnTo>
                      <a:pt x="48" y="74"/>
                    </a:lnTo>
                    <a:lnTo>
                      <a:pt x="48" y="70"/>
                    </a:lnTo>
                    <a:lnTo>
                      <a:pt x="47" y="65"/>
                    </a:lnTo>
                    <a:lnTo>
                      <a:pt x="46" y="62"/>
                    </a:lnTo>
                    <a:lnTo>
                      <a:pt x="44" y="58"/>
                    </a:lnTo>
                    <a:lnTo>
                      <a:pt x="42" y="55"/>
                    </a:lnTo>
                    <a:lnTo>
                      <a:pt x="38" y="53"/>
                    </a:lnTo>
                    <a:lnTo>
                      <a:pt x="35" y="53"/>
                    </a:lnTo>
                    <a:lnTo>
                      <a:pt x="32" y="52"/>
                    </a:lnTo>
                    <a:lnTo>
                      <a:pt x="30" y="52"/>
                    </a:lnTo>
                    <a:lnTo>
                      <a:pt x="27" y="53"/>
                    </a:lnTo>
                    <a:lnTo>
                      <a:pt x="23" y="55"/>
                    </a:lnTo>
                    <a:lnTo>
                      <a:pt x="20" y="57"/>
                    </a:lnTo>
                    <a:lnTo>
                      <a:pt x="18" y="59"/>
                    </a:lnTo>
                    <a:lnTo>
                      <a:pt x="11" y="70"/>
                    </a:lnTo>
                    <a:lnTo>
                      <a:pt x="8" y="64"/>
                    </a:lnTo>
                    <a:lnTo>
                      <a:pt x="6" y="58"/>
                    </a:lnTo>
                    <a:lnTo>
                      <a:pt x="4" y="51"/>
                    </a:lnTo>
                    <a:lnTo>
                      <a:pt x="2" y="45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2" y="25"/>
                    </a:lnTo>
                    <a:lnTo>
                      <a:pt x="4" y="19"/>
                    </a:lnTo>
                    <a:lnTo>
                      <a:pt x="6" y="16"/>
                    </a:lnTo>
                    <a:lnTo>
                      <a:pt x="8" y="13"/>
                    </a:lnTo>
                    <a:lnTo>
                      <a:pt x="10" y="11"/>
                    </a:lnTo>
                    <a:lnTo>
                      <a:pt x="12" y="9"/>
                    </a:lnTo>
                    <a:lnTo>
                      <a:pt x="15" y="7"/>
                    </a:lnTo>
                    <a:lnTo>
                      <a:pt x="17" y="5"/>
                    </a:lnTo>
                    <a:lnTo>
                      <a:pt x="19" y="2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28B813B1-79C1-4CED-9CBE-CEFC6E7D4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730"/>
                <a:ext cx="29" cy="25"/>
              </a:xfrm>
              <a:custGeom>
                <a:avLst/>
                <a:gdLst>
                  <a:gd name="T0" fmla="*/ 27 w 56"/>
                  <a:gd name="T1" fmla="*/ 42 h 50"/>
                  <a:gd name="T2" fmla="*/ 56 w 56"/>
                  <a:gd name="T3" fmla="*/ 48 h 50"/>
                  <a:gd name="T4" fmla="*/ 51 w 56"/>
                  <a:gd name="T5" fmla="*/ 48 h 50"/>
                  <a:gd name="T6" fmla="*/ 45 w 56"/>
                  <a:gd name="T7" fmla="*/ 48 h 50"/>
                  <a:gd name="T8" fmla="*/ 39 w 56"/>
                  <a:gd name="T9" fmla="*/ 50 h 50"/>
                  <a:gd name="T10" fmla="*/ 34 w 56"/>
                  <a:gd name="T11" fmla="*/ 50 h 50"/>
                  <a:gd name="T12" fmla="*/ 28 w 56"/>
                  <a:gd name="T13" fmla="*/ 48 h 50"/>
                  <a:gd name="T14" fmla="*/ 24 w 56"/>
                  <a:gd name="T15" fmla="*/ 46 h 50"/>
                  <a:gd name="T16" fmla="*/ 20 w 56"/>
                  <a:gd name="T17" fmla="*/ 43 h 50"/>
                  <a:gd name="T18" fmla="*/ 15 w 56"/>
                  <a:gd name="T19" fmla="*/ 39 h 50"/>
                  <a:gd name="T20" fmla="*/ 13 w 56"/>
                  <a:gd name="T21" fmla="*/ 33 h 50"/>
                  <a:gd name="T22" fmla="*/ 10 w 56"/>
                  <a:gd name="T23" fmla="*/ 29 h 50"/>
                  <a:gd name="T24" fmla="*/ 8 w 56"/>
                  <a:gd name="T25" fmla="*/ 23 h 50"/>
                  <a:gd name="T26" fmla="*/ 5 w 56"/>
                  <a:gd name="T27" fmla="*/ 19 h 50"/>
                  <a:gd name="T28" fmla="*/ 3 w 56"/>
                  <a:gd name="T29" fmla="*/ 15 h 50"/>
                  <a:gd name="T30" fmla="*/ 1 w 56"/>
                  <a:gd name="T31" fmla="*/ 10 h 50"/>
                  <a:gd name="T32" fmla="*/ 0 w 56"/>
                  <a:gd name="T33" fmla="*/ 5 h 50"/>
                  <a:gd name="T34" fmla="*/ 0 w 56"/>
                  <a:gd name="T35" fmla="*/ 0 h 50"/>
                  <a:gd name="T36" fmla="*/ 2 w 56"/>
                  <a:gd name="T37" fmla="*/ 6 h 50"/>
                  <a:gd name="T38" fmla="*/ 3 w 56"/>
                  <a:gd name="T39" fmla="*/ 13 h 50"/>
                  <a:gd name="T40" fmla="*/ 6 w 56"/>
                  <a:gd name="T41" fmla="*/ 18 h 50"/>
                  <a:gd name="T42" fmla="*/ 10 w 56"/>
                  <a:gd name="T43" fmla="*/ 23 h 50"/>
                  <a:gd name="T44" fmla="*/ 13 w 56"/>
                  <a:gd name="T45" fmla="*/ 29 h 50"/>
                  <a:gd name="T46" fmla="*/ 17 w 56"/>
                  <a:gd name="T47" fmla="*/ 33 h 50"/>
                  <a:gd name="T48" fmla="*/ 22 w 56"/>
                  <a:gd name="T49" fmla="*/ 38 h 50"/>
                  <a:gd name="T50" fmla="*/ 27 w 56"/>
                  <a:gd name="T51" fmla="*/ 42 h 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50"/>
                  <a:gd name="T80" fmla="*/ 56 w 56"/>
                  <a:gd name="T81" fmla="*/ 50 h 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50">
                    <a:moveTo>
                      <a:pt x="27" y="42"/>
                    </a:moveTo>
                    <a:lnTo>
                      <a:pt x="56" y="48"/>
                    </a:lnTo>
                    <a:lnTo>
                      <a:pt x="51" y="48"/>
                    </a:lnTo>
                    <a:lnTo>
                      <a:pt x="45" y="48"/>
                    </a:lnTo>
                    <a:lnTo>
                      <a:pt x="39" y="50"/>
                    </a:lnTo>
                    <a:lnTo>
                      <a:pt x="34" y="50"/>
                    </a:lnTo>
                    <a:lnTo>
                      <a:pt x="28" y="48"/>
                    </a:lnTo>
                    <a:lnTo>
                      <a:pt x="24" y="46"/>
                    </a:lnTo>
                    <a:lnTo>
                      <a:pt x="20" y="43"/>
                    </a:lnTo>
                    <a:lnTo>
                      <a:pt x="15" y="39"/>
                    </a:lnTo>
                    <a:lnTo>
                      <a:pt x="13" y="33"/>
                    </a:lnTo>
                    <a:lnTo>
                      <a:pt x="10" y="29"/>
                    </a:lnTo>
                    <a:lnTo>
                      <a:pt x="8" y="23"/>
                    </a:lnTo>
                    <a:lnTo>
                      <a:pt x="5" y="19"/>
                    </a:lnTo>
                    <a:lnTo>
                      <a:pt x="3" y="15"/>
                    </a:lnTo>
                    <a:lnTo>
                      <a:pt x="1" y="1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3" y="13"/>
                    </a:lnTo>
                    <a:lnTo>
                      <a:pt x="6" y="18"/>
                    </a:lnTo>
                    <a:lnTo>
                      <a:pt x="10" y="23"/>
                    </a:lnTo>
                    <a:lnTo>
                      <a:pt x="13" y="29"/>
                    </a:lnTo>
                    <a:lnTo>
                      <a:pt x="17" y="33"/>
                    </a:lnTo>
                    <a:lnTo>
                      <a:pt x="22" y="38"/>
                    </a:lnTo>
                    <a:lnTo>
                      <a:pt x="2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" name="Freeform 33">
                <a:extLst>
                  <a:ext uri="{FF2B5EF4-FFF2-40B4-BE49-F238E27FC236}">
                    <a16:creationId xmlns:a16="http://schemas.microsoft.com/office/drawing/2014/main" id="{FAE81C27-CF6B-42E3-8EE9-16AD44AEB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672"/>
                <a:ext cx="206" cy="82"/>
              </a:xfrm>
              <a:custGeom>
                <a:avLst/>
                <a:gdLst>
                  <a:gd name="T0" fmla="*/ 13 w 412"/>
                  <a:gd name="T1" fmla="*/ 34 h 165"/>
                  <a:gd name="T2" fmla="*/ 37 w 412"/>
                  <a:gd name="T3" fmla="*/ 25 h 165"/>
                  <a:gd name="T4" fmla="*/ 62 w 412"/>
                  <a:gd name="T5" fmla="*/ 19 h 165"/>
                  <a:gd name="T6" fmla="*/ 88 w 412"/>
                  <a:gd name="T7" fmla="*/ 12 h 165"/>
                  <a:gd name="T8" fmla="*/ 109 w 412"/>
                  <a:gd name="T9" fmla="*/ 7 h 165"/>
                  <a:gd name="T10" fmla="*/ 130 w 412"/>
                  <a:gd name="T11" fmla="*/ 2 h 165"/>
                  <a:gd name="T12" fmla="*/ 152 w 412"/>
                  <a:gd name="T13" fmla="*/ 0 h 165"/>
                  <a:gd name="T14" fmla="*/ 166 w 412"/>
                  <a:gd name="T15" fmla="*/ 3 h 165"/>
                  <a:gd name="T16" fmla="*/ 175 w 412"/>
                  <a:gd name="T17" fmla="*/ 9 h 165"/>
                  <a:gd name="T18" fmla="*/ 195 w 412"/>
                  <a:gd name="T19" fmla="*/ 18 h 165"/>
                  <a:gd name="T20" fmla="*/ 230 w 412"/>
                  <a:gd name="T21" fmla="*/ 20 h 165"/>
                  <a:gd name="T22" fmla="*/ 265 w 412"/>
                  <a:gd name="T23" fmla="*/ 15 h 165"/>
                  <a:gd name="T24" fmla="*/ 299 w 412"/>
                  <a:gd name="T25" fmla="*/ 9 h 165"/>
                  <a:gd name="T26" fmla="*/ 395 w 412"/>
                  <a:gd name="T27" fmla="*/ 29 h 165"/>
                  <a:gd name="T28" fmla="*/ 405 w 412"/>
                  <a:gd name="T29" fmla="*/ 40 h 165"/>
                  <a:gd name="T30" fmla="*/ 409 w 412"/>
                  <a:gd name="T31" fmla="*/ 53 h 165"/>
                  <a:gd name="T32" fmla="*/ 412 w 412"/>
                  <a:gd name="T33" fmla="*/ 68 h 165"/>
                  <a:gd name="T34" fmla="*/ 412 w 412"/>
                  <a:gd name="T35" fmla="*/ 81 h 165"/>
                  <a:gd name="T36" fmla="*/ 369 w 412"/>
                  <a:gd name="T37" fmla="*/ 98 h 165"/>
                  <a:gd name="T38" fmla="*/ 326 w 412"/>
                  <a:gd name="T39" fmla="*/ 112 h 165"/>
                  <a:gd name="T40" fmla="*/ 235 w 412"/>
                  <a:gd name="T41" fmla="*/ 134 h 165"/>
                  <a:gd name="T42" fmla="*/ 143 w 412"/>
                  <a:gd name="T43" fmla="*/ 151 h 165"/>
                  <a:gd name="T44" fmla="*/ 52 w 412"/>
                  <a:gd name="T45" fmla="*/ 165 h 165"/>
                  <a:gd name="T46" fmla="*/ 59 w 412"/>
                  <a:gd name="T47" fmla="*/ 162 h 165"/>
                  <a:gd name="T48" fmla="*/ 65 w 412"/>
                  <a:gd name="T49" fmla="*/ 158 h 165"/>
                  <a:gd name="T50" fmla="*/ 69 w 412"/>
                  <a:gd name="T51" fmla="*/ 151 h 165"/>
                  <a:gd name="T52" fmla="*/ 71 w 412"/>
                  <a:gd name="T53" fmla="*/ 145 h 165"/>
                  <a:gd name="T54" fmla="*/ 68 w 412"/>
                  <a:gd name="T55" fmla="*/ 120 h 165"/>
                  <a:gd name="T56" fmla="*/ 64 w 412"/>
                  <a:gd name="T57" fmla="*/ 95 h 165"/>
                  <a:gd name="T58" fmla="*/ 57 w 412"/>
                  <a:gd name="T59" fmla="*/ 71 h 165"/>
                  <a:gd name="T60" fmla="*/ 45 w 412"/>
                  <a:gd name="T61" fmla="*/ 47 h 165"/>
                  <a:gd name="T62" fmla="*/ 40 w 412"/>
                  <a:gd name="T63" fmla="*/ 41 h 165"/>
                  <a:gd name="T64" fmla="*/ 33 w 412"/>
                  <a:gd name="T65" fmla="*/ 38 h 165"/>
                  <a:gd name="T66" fmla="*/ 27 w 412"/>
                  <a:gd name="T67" fmla="*/ 36 h 165"/>
                  <a:gd name="T68" fmla="*/ 19 w 412"/>
                  <a:gd name="T69" fmla="*/ 34 h 165"/>
                  <a:gd name="T70" fmla="*/ 14 w 412"/>
                  <a:gd name="T71" fmla="*/ 37 h 165"/>
                  <a:gd name="T72" fmla="*/ 8 w 412"/>
                  <a:gd name="T73" fmla="*/ 40 h 165"/>
                  <a:gd name="T74" fmla="*/ 3 w 412"/>
                  <a:gd name="T75" fmla="*/ 44 h 165"/>
                  <a:gd name="T76" fmla="*/ 0 w 412"/>
                  <a:gd name="T77" fmla="*/ 50 h 165"/>
                  <a:gd name="T78" fmla="*/ 1 w 412"/>
                  <a:gd name="T79" fmla="*/ 47 h 165"/>
                  <a:gd name="T80" fmla="*/ 2 w 412"/>
                  <a:gd name="T81" fmla="*/ 45 h 165"/>
                  <a:gd name="T82" fmla="*/ 3 w 412"/>
                  <a:gd name="T83" fmla="*/ 41 h 165"/>
                  <a:gd name="T84" fmla="*/ 3 w 412"/>
                  <a:gd name="T85" fmla="*/ 38 h 1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2"/>
                  <a:gd name="T130" fmla="*/ 0 h 165"/>
                  <a:gd name="T131" fmla="*/ 412 w 412"/>
                  <a:gd name="T132" fmla="*/ 165 h 1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2" h="165">
                    <a:moveTo>
                      <a:pt x="3" y="38"/>
                    </a:moveTo>
                    <a:lnTo>
                      <a:pt x="13" y="34"/>
                    </a:lnTo>
                    <a:lnTo>
                      <a:pt x="25" y="29"/>
                    </a:lnTo>
                    <a:lnTo>
                      <a:pt x="37" y="25"/>
                    </a:lnTo>
                    <a:lnTo>
                      <a:pt x="48" y="22"/>
                    </a:lnTo>
                    <a:lnTo>
                      <a:pt x="62" y="19"/>
                    </a:lnTo>
                    <a:lnTo>
                      <a:pt x="75" y="15"/>
                    </a:lnTo>
                    <a:lnTo>
                      <a:pt x="88" y="12"/>
                    </a:lnTo>
                    <a:lnTo>
                      <a:pt x="100" y="9"/>
                    </a:lnTo>
                    <a:lnTo>
                      <a:pt x="109" y="7"/>
                    </a:lnTo>
                    <a:lnTo>
                      <a:pt x="120" y="4"/>
                    </a:lnTo>
                    <a:lnTo>
                      <a:pt x="130" y="2"/>
                    </a:lnTo>
                    <a:lnTo>
                      <a:pt x="141" y="0"/>
                    </a:lnTo>
                    <a:lnTo>
                      <a:pt x="152" y="0"/>
                    </a:lnTo>
                    <a:lnTo>
                      <a:pt x="162" y="1"/>
                    </a:lnTo>
                    <a:lnTo>
                      <a:pt x="166" y="3"/>
                    </a:lnTo>
                    <a:lnTo>
                      <a:pt x="170" y="6"/>
                    </a:lnTo>
                    <a:lnTo>
                      <a:pt x="175" y="9"/>
                    </a:lnTo>
                    <a:lnTo>
                      <a:pt x="178" y="14"/>
                    </a:lnTo>
                    <a:lnTo>
                      <a:pt x="195" y="18"/>
                    </a:lnTo>
                    <a:lnTo>
                      <a:pt x="213" y="20"/>
                    </a:lnTo>
                    <a:lnTo>
                      <a:pt x="230" y="20"/>
                    </a:lnTo>
                    <a:lnTo>
                      <a:pt x="247" y="19"/>
                    </a:lnTo>
                    <a:lnTo>
                      <a:pt x="265" y="15"/>
                    </a:lnTo>
                    <a:lnTo>
                      <a:pt x="281" y="13"/>
                    </a:lnTo>
                    <a:lnTo>
                      <a:pt x="299" y="9"/>
                    </a:lnTo>
                    <a:lnTo>
                      <a:pt x="315" y="6"/>
                    </a:lnTo>
                    <a:lnTo>
                      <a:pt x="395" y="29"/>
                    </a:lnTo>
                    <a:lnTo>
                      <a:pt x="401" y="34"/>
                    </a:lnTo>
                    <a:lnTo>
                      <a:pt x="405" y="40"/>
                    </a:lnTo>
                    <a:lnTo>
                      <a:pt x="408" y="47"/>
                    </a:lnTo>
                    <a:lnTo>
                      <a:pt x="409" y="53"/>
                    </a:lnTo>
                    <a:lnTo>
                      <a:pt x="410" y="60"/>
                    </a:lnTo>
                    <a:lnTo>
                      <a:pt x="412" y="68"/>
                    </a:lnTo>
                    <a:lnTo>
                      <a:pt x="412" y="74"/>
                    </a:lnTo>
                    <a:lnTo>
                      <a:pt x="412" y="81"/>
                    </a:lnTo>
                    <a:lnTo>
                      <a:pt x="391" y="89"/>
                    </a:lnTo>
                    <a:lnTo>
                      <a:pt x="369" y="98"/>
                    </a:lnTo>
                    <a:lnTo>
                      <a:pt x="347" y="105"/>
                    </a:lnTo>
                    <a:lnTo>
                      <a:pt x="326" y="112"/>
                    </a:lnTo>
                    <a:lnTo>
                      <a:pt x="281" y="124"/>
                    </a:lnTo>
                    <a:lnTo>
                      <a:pt x="235" y="134"/>
                    </a:lnTo>
                    <a:lnTo>
                      <a:pt x="190" y="143"/>
                    </a:lnTo>
                    <a:lnTo>
                      <a:pt x="143" y="151"/>
                    </a:lnTo>
                    <a:lnTo>
                      <a:pt x="97" y="158"/>
                    </a:lnTo>
                    <a:lnTo>
                      <a:pt x="52" y="165"/>
                    </a:lnTo>
                    <a:lnTo>
                      <a:pt x="56" y="164"/>
                    </a:lnTo>
                    <a:lnTo>
                      <a:pt x="59" y="162"/>
                    </a:lnTo>
                    <a:lnTo>
                      <a:pt x="63" y="161"/>
                    </a:lnTo>
                    <a:lnTo>
                      <a:pt x="65" y="158"/>
                    </a:lnTo>
                    <a:lnTo>
                      <a:pt x="67" y="155"/>
                    </a:lnTo>
                    <a:lnTo>
                      <a:pt x="69" y="151"/>
                    </a:lnTo>
                    <a:lnTo>
                      <a:pt x="70" y="148"/>
                    </a:lnTo>
                    <a:lnTo>
                      <a:pt x="71" y="145"/>
                    </a:lnTo>
                    <a:lnTo>
                      <a:pt x="69" y="132"/>
                    </a:lnTo>
                    <a:lnTo>
                      <a:pt x="68" y="120"/>
                    </a:lnTo>
                    <a:lnTo>
                      <a:pt x="66" y="108"/>
                    </a:lnTo>
                    <a:lnTo>
                      <a:pt x="64" y="95"/>
                    </a:lnTo>
                    <a:lnTo>
                      <a:pt x="62" y="83"/>
                    </a:lnTo>
                    <a:lnTo>
                      <a:pt x="57" y="71"/>
                    </a:lnTo>
                    <a:lnTo>
                      <a:pt x="52" y="59"/>
                    </a:lnTo>
                    <a:lnTo>
                      <a:pt x="45" y="47"/>
                    </a:lnTo>
                    <a:lnTo>
                      <a:pt x="42" y="44"/>
                    </a:lnTo>
                    <a:lnTo>
                      <a:pt x="40" y="41"/>
                    </a:lnTo>
                    <a:lnTo>
                      <a:pt x="37" y="39"/>
                    </a:lnTo>
                    <a:lnTo>
                      <a:pt x="33" y="38"/>
                    </a:lnTo>
                    <a:lnTo>
                      <a:pt x="30" y="37"/>
                    </a:lnTo>
                    <a:lnTo>
                      <a:pt x="27" y="36"/>
                    </a:lnTo>
                    <a:lnTo>
                      <a:pt x="22" y="35"/>
                    </a:lnTo>
                    <a:lnTo>
                      <a:pt x="19" y="34"/>
                    </a:lnTo>
                    <a:lnTo>
                      <a:pt x="17" y="36"/>
                    </a:lnTo>
                    <a:lnTo>
                      <a:pt x="14" y="37"/>
                    </a:lnTo>
                    <a:lnTo>
                      <a:pt x="10" y="38"/>
                    </a:lnTo>
                    <a:lnTo>
                      <a:pt x="8" y="40"/>
                    </a:lnTo>
                    <a:lnTo>
                      <a:pt x="6" y="41"/>
                    </a:lnTo>
                    <a:lnTo>
                      <a:pt x="3" y="44"/>
                    </a:lnTo>
                    <a:lnTo>
                      <a:pt x="2" y="47"/>
                    </a:lnTo>
                    <a:lnTo>
                      <a:pt x="0" y="50"/>
                    </a:lnTo>
                    <a:lnTo>
                      <a:pt x="1" y="48"/>
                    </a:lnTo>
                    <a:lnTo>
                      <a:pt x="1" y="47"/>
                    </a:lnTo>
                    <a:lnTo>
                      <a:pt x="2" y="46"/>
                    </a:lnTo>
                    <a:lnTo>
                      <a:pt x="2" y="45"/>
                    </a:lnTo>
                    <a:lnTo>
                      <a:pt x="3" y="44"/>
                    </a:lnTo>
                    <a:lnTo>
                      <a:pt x="3" y="41"/>
                    </a:lnTo>
                    <a:lnTo>
                      <a:pt x="3" y="40"/>
                    </a:lnTo>
                    <a:lnTo>
                      <a:pt x="3" y="38"/>
                    </a:lnTo>
                    <a:close/>
                  </a:path>
                </a:pathLst>
              </a:custGeom>
              <a:solidFill>
                <a:srgbClr val="EFE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" name="Freeform 34">
                <a:extLst>
                  <a:ext uri="{FF2B5EF4-FFF2-40B4-BE49-F238E27FC236}">
                    <a16:creationId xmlns:a16="http://schemas.microsoft.com/office/drawing/2014/main" id="{CE6A5D61-38CE-45A7-B610-75EE41039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408"/>
                <a:ext cx="7" cy="19"/>
              </a:xfrm>
              <a:custGeom>
                <a:avLst/>
                <a:gdLst>
                  <a:gd name="T0" fmla="*/ 11 w 13"/>
                  <a:gd name="T1" fmla="*/ 3 h 35"/>
                  <a:gd name="T2" fmla="*/ 12 w 13"/>
                  <a:gd name="T3" fmla="*/ 5 h 35"/>
                  <a:gd name="T4" fmla="*/ 12 w 13"/>
                  <a:gd name="T5" fmla="*/ 8 h 35"/>
                  <a:gd name="T6" fmla="*/ 12 w 13"/>
                  <a:gd name="T7" fmla="*/ 11 h 35"/>
                  <a:gd name="T8" fmla="*/ 11 w 13"/>
                  <a:gd name="T9" fmla="*/ 15 h 35"/>
                  <a:gd name="T10" fmla="*/ 11 w 13"/>
                  <a:gd name="T11" fmla="*/ 18 h 35"/>
                  <a:gd name="T12" fmla="*/ 11 w 13"/>
                  <a:gd name="T13" fmla="*/ 21 h 35"/>
                  <a:gd name="T14" fmla="*/ 11 w 13"/>
                  <a:gd name="T15" fmla="*/ 25 h 35"/>
                  <a:gd name="T16" fmla="*/ 13 w 13"/>
                  <a:gd name="T17" fmla="*/ 28 h 35"/>
                  <a:gd name="T18" fmla="*/ 13 w 13"/>
                  <a:gd name="T19" fmla="*/ 29 h 35"/>
                  <a:gd name="T20" fmla="*/ 12 w 13"/>
                  <a:gd name="T21" fmla="*/ 31 h 35"/>
                  <a:gd name="T22" fmla="*/ 11 w 13"/>
                  <a:gd name="T23" fmla="*/ 32 h 35"/>
                  <a:gd name="T24" fmla="*/ 9 w 13"/>
                  <a:gd name="T25" fmla="*/ 33 h 35"/>
                  <a:gd name="T26" fmla="*/ 7 w 13"/>
                  <a:gd name="T27" fmla="*/ 34 h 35"/>
                  <a:gd name="T28" fmla="*/ 5 w 13"/>
                  <a:gd name="T29" fmla="*/ 35 h 35"/>
                  <a:gd name="T30" fmla="*/ 4 w 13"/>
                  <a:gd name="T31" fmla="*/ 35 h 35"/>
                  <a:gd name="T32" fmla="*/ 2 w 13"/>
                  <a:gd name="T33" fmla="*/ 35 h 35"/>
                  <a:gd name="T34" fmla="*/ 1 w 13"/>
                  <a:gd name="T35" fmla="*/ 32 h 35"/>
                  <a:gd name="T36" fmla="*/ 2 w 13"/>
                  <a:gd name="T37" fmla="*/ 29 h 35"/>
                  <a:gd name="T38" fmla="*/ 2 w 13"/>
                  <a:gd name="T39" fmla="*/ 25 h 35"/>
                  <a:gd name="T40" fmla="*/ 3 w 13"/>
                  <a:gd name="T41" fmla="*/ 20 h 35"/>
                  <a:gd name="T42" fmla="*/ 3 w 13"/>
                  <a:gd name="T43" fmla="*/ 17 h 35"/>
                  <a:gd name="T44" fmla="*/ 3 w 13"/>
                  <a:gd name="T45" fmla="*/ 13 h 35"/>
                  <a:gd name="T46" fmla="*/ 2 w 13"/>
                  <a:gd name="T47" fmla="*/ 9 h 35"/>
                  <a:gd name="T48" fmla="*/ 0 w 13"/>
                  <a:gd name="T49" fmla="*/ 6 h 35"/>
                  <a:gd name="T50" fmla="*/ 1 w 13"/>
                  <a:gd name="T51" fmla="*/ 5 h 35"/>
                  <a:gd name="T52" fmla="*/ 2 w 13"/>
                  <a:gd name="T53" fmla="*/ 4 h 35"/>
                  <a:gd name="T54" fmla="*/ 3 w 13"/>
                  <a:gd name="T55" fmla="*/ 3 h 35"/>
                  <a:gd name="T56" fmla="*/ 4 w 13"/>
                  <a:gd name="T57" fmla="*/ 1 h 35"/>
                  <a:gd name="T58" fmla="*/ 6 w 13"/>
                  <a:gd name="T59" fmla="*/ 1 h 35"/>
                  <a:gd name="T60" fmla="*/ 7 w 13"/>
                  <a:gd name="T61" fmla="*/ 0 h 35"/>
                  <a:gd name="T62" fmla="*/ 9 w 13"/>
                  <a:gd name="T63" fmla="*/ 1 h 35"/>
                  <a:gd name="T64" fmla="*/ 11 w 13"/>
                  <a:gd name="T65" fmla="*/ 3 h 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"/>
                  <a:gd name="T100" fmla="*/ 0 h 35"/>
                  <a:gd name="T101" fmla="*/ 13 w 13"/>
                  <a:gd name="T102" fmla="*/ 35 h 3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" h="35">
                    <a:moveTo>
                      <a:pt x="11" y="3"/>
                    </a:moveTo>
                    <a:lnTo>
                      <a:pt x="12" y="5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11" y="15"/>
                    </a:lnTo>
                    <a:lnTo>
                      <a:pt x="11" y="18"/>
                    </a:lnTo>
                    <a:lnTo>
                      <a:pt x="11" y="21"/>
                    </a:lnTo>
                    <a:lnTo>
                      <a:pt x="11" y="25"/>
                    </a:lnTo>
                    <a:lnTo>
                      <a:pt x="13" y="28"/>
                    </a:lnTo>
                    <a:lnTo>
                      <a:pt x="13" y="29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3"/>
                    </a:lnTo>
                    <a:lnTo>
                      <a:pt x="7" y="34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2" y="35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2" y="25"/>
                    </a:lnTo>
                    <a:lnTo>
                      <a:pt x="3" y="20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FCD4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" name="Freeform 35">
                <a:extLst>
                  <a:ext uri="{FF2B5EF4-FFF2-40B4-BE49-F238E27FC236}">
                    <a16:creationId xmlns:a16="http://schemas.microsoft.com/office/drawing/2014/main" id="{3AFD5540-56A9-4451-A5B7-767789AB4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702"/>
                <a:ext cx="18" cy="42"/>
              </a:xfrm>
              <a:custGeom>
                <a:avLst/>
                <a:gdLst>
                  <a:gd name="T0" fmla="*/ 6 w 35"/>
                  <a:gd name="T1" fmla="*/ 0 h 87"/>
                  <a:gd name="T2" fmla="*/ 9 w 35"/>
                  <a:gd name="T3" fmla="*/ 2 h 87"/>
                  <a:gd name="T4" fmla="*/ 13 w 35"/>
                  <a:gd name="T5" fmla="*/ 4 h 87"/>
                  <a:gd name="T6" fmla="*/ 17 w 35"/>
                  <a:gd name="T7" fmla="*/ 7 h 87"/>
                  <a:gd name="T8" fmla="*/ 21 w 35"/>
                  <a:gd name="T9" fmla="*/ 10 h 87"/>
                  <a:gd name="T10" fmla="*/ 24 w 35"/>
                  <a:gd name="T11" fmla="*/ 13 h 87"/>
                  <a:gd name="T12" fmla="*/ 27 w 35"/>
                  <a:gd name="T13" fmla="*/ 17 h 87"/>
                  <a:gd name="T14" fmla="*/ 30 w 35"/>
                  <a:gd name="T15" fmla="*/ 21 h 87"/>
                  <a:gd name="T16" fmla="*/ 31 w 35"/>
                  <a:gd name="T17" fmla="*/ 26 h 87"/>
                  <a:gd name="T18" fmla="*/ 32 w 35"/>
                  <a:gd name="T19" fmla="*/ 32 h 87"/>
                  <a:gd name="T20" fmla="*/ 33 w 35"/>
                  <a:gd name="T21" fmla="*/ 38 h 87"/>
                  <a:gd name="T22" fmla="*/ 33 w 35"/>
                  <a:gd name="T23" fmla="*/ 44 h 87"/>
                  <a:gd name="T24" fmla="*/ 34 w 35"/>
                  <a:gd name="T25" fmla="*/ 51 h 87"/>
                  <a:gd name="T26" fmla="*/ 35 w 35"/>
                  <a:gd name="T27" fmla="*/ 58 h 87"/>
                  <a:gd name="T28" fmla="*/ 35 w 35"/>
                  <a:gd name="T29" fmla="*/ 64 h 87"/>
                  <a:gd name="T30" fmla="*/ 35 w 35"/>
                  <a:gd name="T31" fmla="*/ 71 h 87"/>
                  <a:gd name="T32" fmla="*/ 34 w 35"/>
                  <a:gd name="T33" fmla="*/ 77 h 87"/>
                  <a:gd name="T34" fmla="*/ 34 w 35"/>
                  <a:gd name="T35" fmla="*/ 77 h 87"/>
                  <a:gd name="T36" fmla="*/ 33 w 35"/>
                  <a:gd name="T37" fmla="*/ 78 h 87"/>
                  <a:gd name="T38" fmla="*/ 33 w 35"/>
                  <a:gd name="T39" fmla="*/ 80 h 87"/>
                  <a:gd name="T40" fmla="*/ 33 w 35"/>
                  <a:gd name="T41" fmla="*/ 81 h 87"/>
                  <a:gd name="T42" fmla="*/ 32 w 35"/>
                  <a:gd name="T43" fmla="*/ 83 h 87"/>
                  <a:gd name="T44" fmla="*/ 31 w 35"/>
                  <a:gd name="T45" fmla="*/ 85 h 87"/>
                  <a:gd name="T46" fmla="*/ 30 w 35"/>
                  <a:gd name="T47" fmla="*/ 86 h 87"/>
                  <a:gd name="T48" fmla="*/ 29 w 35"/>
                  <a:gd name="T49" fmla="*/ 87 h 87"/>
                  <a:gd name="T50" fmla="*/ 22 w 35"/>
                  <a:gd name="T51" fmla="*/ 84 h 87"/>
                  <a:gd name="T52" fmla="*/ 15 w 35"/>
                  <a:gd name="T53" fmla="*/ 79 h 87"/>
                  <a:gd name="T54" fmla="*/ 11 w 35"/>
                  <a:gd name="T55" fmla="*/ 74 h 87"/>
                  <a:gd name="T56" fmla="*/ 8 w 35"/>
                  <a:gd name="T57" fmla="*/ 66 h 87"/>
                  <a:gd name="T58" fmla="*/ 5 w 35"/>
                  <a:gd name="T59" fmla="*/ 60 h 87"/>
                  <a:gd name="T60" fmla="*/ 2 w 35"/>
                  <a:gd name="T61" fmla="*/ 52 h 87"/>
                  <a:gd name="T62" fmla="*/ 1 w 35"/>
                  <a:gd name="T63" fmla="*/ 44 h 87"/>
                  <a:gd name="T64" fmla="*/ 0 w 35"/>
                  <a:gd name="T65" fmla="*/ 38 h 87"/>
                  <a:gd name="T66" fmla="*/ 1 w 35"/>
                  <a:gd name="T67" fmla="*/ 32 h 87"/>
                  <a:gd name="T68" fmla="*/ 2 w 35"/>
                  <a:gd name="T69" fmla="*/ 28 h 87"/>
                  <a:gd name="T70" fmla="*/ 1 w 35"/>
                  <a:gd name="T71" fmla="*/ 24 h 87"/>
                  <a:gd name="T72" fmla="*/ 1 w 35"/>
                  <a:gd name="T73" fmla="*/ 18 h 87"/>
                  <a:gd name="T74" fmla="*/ 0 w 35"/>
                  <a:gd name="T75" fmla="*/ 14 h 87"/>
                  <a:gd name="T76" fmla="*/ 1 w 35"/>
                  <a:gd name="T77" fmla="*/ 10 h 87"/>
                  <a:gd name="T78" fmla="*/ 2 w 35"/>
                  <a:gd name="T79" fmla="*/ 4 h 87"/>
                  <a:gd name="T80" fmla="*/ 6 w 35"/>
                  <a:gd name="T81" fmla="*/ 0 h 8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5"/>
                  <a:gd name="T124" fmla="*/ 0 h 87"/>
                  <a:gd name="T125" fmla="*/ 35 w 35"/>
                  <a:gd name="T126" fmla="*/ 87 h 8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5" h="87">
                    <a:moveTo>
                      <a:pt x="6" y="0"/>
                    </a:moveTo>
                    <a:lnTo>
                      <a:pt x="9" y="2"/>
                    </a:lnTo>
                    <a:lnTo>
                      <a:pt x="13" y="4"/>
                    </a:lnTo>
                    <a:lnTo>
                      <a:pt x="17" y="7"/>
                    </a:lnTo>
                    <a:lnTo>
                      <a:pt x="21" y="10"/>
                    </a:lnTo>
                    <a:lnTo>
                      <a:pt x="24" y="13"/>
                    </a:lnTo>
                    <a:lnTo>
                      <a:pt x="27" y="17"/>
                    </a:lnTo>
                    <a:lnTo>
                      <a:pt x="30" y="21"/>
                    </a:lnTo>
                    <a:lnTo>
                      <a:pt x="31" y="26"/>
                    </a:lnTo>
                    <a:lnTo>
                      <a:pt x="32" y="32"/>
                    </a:lnTo>
                    <a:lnTo>
                      <a:pt x="33" y="38"/>
                    </a:lnTo>
                    <a:lnTo>
                      <a:pt x="33" y="44"/>
                    </a:lnTo>
                    <a:lnTo>
                      <a:pt x="34" y="51"/>
                    </a:lnTo>
                    <a:lnTo>
                      <a:pt x="35" y="58"/>
                    </a:lnTo>
                    <a:lnTo>
                      <a:pt x="35" y="64"/>
                    </a:lnTo>
                    <a:lnTo>
                      <a:pt x="35" y="71"/>
                    </a:lnTo>
                    <a:lnTo>
                      <a:pt x="34" y="77"/>
                    </a:lnTo>
                    <a:lnTo>
                      <a:pt x="33" y="78"/>
                    </a:lnTo>
                    <a:lnTo>
                      <a:pt x="33" y="80"/>
                    </a:lnTo>
                    <a:lnTo>
                      <a:pt x="33" y="81"/>
                    </a:lnTo>
                    <a:lnTo>
                      <a:pt x="32" y="83"/>
                    </a:lnTo>
                    <a:lnTo>
                      <a:pt x="31" y="85"/>
                    </a:lnTo>
                    <a:lnTo>
                      <a:pt x="30" y="86"/>
                    </a:lnTo>
                    <a:lnTo>
                      <a:pt x="29" y="87"/>
                    </a:lnTo>
                    <a:lnTo>
                      <a:pt x="22" y="84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8" y="66"/>
                    </a:lnTo>
                    <a:lnTo>
                      <a:pt x="5" y="60"/>
                    </a:lnTo>
                    <a:lnTo>
                      <a:pt x="2" y="52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2" y="28"/>
                    </a:lnTo>
                    <a:lnTo>
                      <a:pt x="1" y="24"/>
                    </a:lnTo>
                    <a:lnTo>
                      <a:pt x="1" y="18"/>
                    </a:lnTo>
                    <a:lnTo>
                      <a:pt x="0" y="14"/>
                    </a:lnTo>
                    <a:lnTo>
                      <a:pt x="1" y="10"/>
                    </a:lnTo>
                    <a:lnTo>
                      <a:pt x="2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3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2" name="Freeform 36">
                <a:extLst>
                  <a:ext uri="{FF2B5EF4-FFF2-40B4-BE49-F238E27FC236}">
                    <a16:creationId xmlns:a16="http://schemas.microsoft.com/office/drawing/2014/main" id="{13C81B64-E510-456C-AD71-47B928C78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3157"/>
                <a:ext cx="126" cy="171"/>
              </a:xfrm>
              <a:custGeom>
                <a:avLst/>
                <a:gdLst>
                  <a:gd name="T0" fmla="*/ 52 w 251"/>
                  <a:gd name="T1" fmla="*/ 274 h 341"/>
                  <a:gd name="T2" fmla="*/ 69 w 251"/>
                  <a:gd name="T3" fmla="*/ 256 h 341"/>
                  <a:gd name="T4" fmla="*/ 81 w 251"/>
                  <a:gd name="T5" fmla="*/ 234 h 341"/>
                  <a:gd name="T6" fmla="*/ 89 w 251"/>
                  <a:gd name="T7" fmla="*/ 211 h 341"/>
                  <a:gd name="T8" fmla="*/ 95 w 251"/>
                  <a:gd name="T9" fmla="*/ 187 h 341"/>
                  <a:gd name="T10" fmla="*/ 110 w 251"/>
                  <a:gd name="T11" fmla="*/ 190 h 341"/>
                  <a:gd name="T12" fmla="*/ 127 w 251"/>
                  <a:gd name="T13" fmla="*/ 189 h 341"/>
                  <a:gd name="T14" fmla="*/ 145 w 251"/>
                  <a:gd name="T15" fmla="*/ 183 h 341"/>
                  <a:gd name="T16" fmla="*/ 159 w 251"/>
                  <a:gd name="T17" fmla="*/ 172 h 341"/>
                  <a:gd name="T18" fmla="*/ 170 w 251"/>
                  <a:gd name="T19" fmla="*/ 160 h 341"/>
                  <a:gd name="T20" fmla="*/ 179 w 251"/>
                  <a:gd name="T21" fmla="*/ 146 h 341"/>
                  <a:gd name="T22" fmla="*/ 183 w 251"/>
                  <a:gd name="T23" fmla="*/ 130 h 341"/>
                  <a:gd name="T24" fmla="*/ 185 w 251"/>
                  <a:gd name="T25" fmla="*/ 115 h 341"/>
                  <a:gd name="T26" fmla="*/ 180 w 251"/>
                  <a:gd name="T27" fmla="*/ 101 h 341"/>
                  <a:gd name="T28" fmla="*/ 169 w 251"/>
                  <a:gd name="T29" fmla="*/ 92 h 341"/>
                  <a:gd name="T30" fmla="*/ 155 w 251"/>
                  <a:gd name="T31" fmla="*/ 87 h 341"/>
                  <a:gd name="T32" fmla="*/ 140 w 251"/>
                  <a:gd name="T33" fmla="*/ 83 h 341"/>
                  <a:gd name="T34" fmla="*/ 130 w 251"/>
                  <a:gd name="T35" fmla="*/ 84 h 341"/>
                  <a:gd name="T36" fmla="*/ 118 w 251"/>
                  <a:gd name="T37" fmla="*/ 86 h 341"/>
                  <a:gd name="T38" fmla="*/ 107 w 251"/>
                  <a:gd name="T39" fmla="*/ 88 h 341"/>
                  <a:gd name="T40" fmla="*/ 95 w 251"/>
                  <a:gd name="T41" fmla="*/ 92 h 341"/>
                  <a:gd name="T42" fmla="*/ 89 w 251"/>
                  <a:gd name="T43" fmla="*/ 89 h 341"/>
                  <a:gd name="T44" fmla="*/ 86 w 251"/>
                  <a:gd name="T45" fmla="*/ 86 h 341"/>
                  <a:gd name="T46" fmla="*/ 84 w 251"/>
                  <a:gd name="T47" fmla="*/ 80 h 341"/>
                  <a:gd name="T48" fmla="*/ 81 w 251"/>
                  <a:gd name="T49" fmla="*/ 74 h 341"/>
                  <a:gd name="T50" fmla="*/ 76 w 251"/>
                  <a:gd name="T51" fmla="*/ 63 h 341"/>
                  <a:gd name="T52" fmla="*/ 72 w 251"/>
                  <a:gd name="T53" fmla="*/ 53 h 341"/>
                  <a:gd name="T54" fmla="*/ 68 w 251"/>
                  <a:gd name="T55" fmla="*/ 42 h 341"/>
                  <a:gd name="T56" fmla="*/ 64 w 251"/>
                  <a:gd name="T57" fmla="*/ 30 h 341"/>
                  <a:gd name="T58" fmla="*/ 88 w 251"/>
                  <a:gd name="T59" fmla="*/ 23 h 341"/>
                  <a:gd name="T60" fmla="*/ 126 w 251"/>
                  <a:gd name="T61" fmla="*/ 15 h 341"/>
                  <a:gd name="T62" fmla="*/ 167 w 251"/>
                  <a:gd name="T63" fmla="*/ 7 h 341"/>
                  <a:gd name="T64" fmla="*/ 207 w 251"/>
                  <a:gd name="T65" fmla="*/ 2 h 341"/>
                  <a:gd name="T66" fmla="*/ 229 w 251"/>
                  <a:gd name="T67" fmla="*/ 1 h 341"/>
                  <a:gd name="T68" fmla="*/ 231 w 251"/>
                  <a:gd name="T69" fmla="*/ 2 h 341"/>
                  <a:gd name="T70" fmla="*/ 234 w 251"/>
                  <a:gd name="T71" fmla="*/ 1 h 341"/>
                  <a:gd name="T72" fmla="*/ 237 w 251"/>
                  <a:gd name="T73" fmla="*/ 1 h 341"/>
                  <a:gd name="T74" fmla="*/ 243 w 251"/>
                  <a:gd name="T75" fmla="*/ 4 h 341"/>
                  <a:gd name="T76" fmla="*/ 248 w 251"/>
                  <a:gd name="T77" fmla="*/ 11 h 341"/>
                  <a:gd name="T78" fmla="*/ 251 w 251"/>
                  <a:gd name="T79" fmla="*/ 18 h 341"/>
                  <a:gd name="T80" fmla="*/ 250 w 251"/>
                  <a:gd name="T81" fmla="*/ 27 h 341"/>
                  <a:gd name="T82" fmla="*/ 249 w 251"/>
                  <a:gd name="T83" fmla="*/ 34 h 341"/>
                  <a:gd name="T84" fmla="*/ 248 w 251"/>
                  <a:gd name="T85" fmla="*/ 38 h 341"/>
                  <a:gd name="T86" fmla="*/ 248 w 251"/>
                  <a:gd name="T87" fmla="*/ 42 h 341"/>
                  <a:gd name="T88" fmla="*/ 248 w 251"/>
                  <a:gd name="T89" fmla="*/ 48 h 341"/>
                  <a:gd name="T90" fmla="*/ 243 w 251"/>
                  <a:gd name="T91" fmla="*/ 50 h 341"/>
                  <a:gd name="T92" fmla="*/ 237 w 251"/>
                  <a:gd name="T93" fmla="*/ 55 h 341"/>
                  <a:gd name="T94" fmla="*/ 234 w 251"/>
                  <a:gd name="T95" fmla="*/ 62 h 341"/>
                  <a:gd name="T96" fmla="*/ 232 w 251"/>
                  <a:gd name="T97" fmla="*/ 71 h 341"/>
                  <a:gd name="T98" fmla="*/ 223 w 251"/>
                  <a:gd name="T99" fmla="*/ 93 h 341"/>
                  <a:gd name="T100" fmla="*/ 205 w 251"/>
                  <a:gd name="T101" fmla="*/ 134 h 341"/>
                  <a:gd name="T102" fmla="*/ 182 w 251"/>
                  <a:gd name="T103" fmla="*/ 173 h 341"/>
                  <a:gd name="T104" fmla="*/ 155 w 251"/>
                  <a:gd name="T105" fmla="*/ 210 h 341"/>
                  <a:gd name="T106" fmla="*/ 124 w 251"/>
                  <a:gd name="T107" fmla="*/ 245 h 341"/>
                  <a:gd name="T108" fmla="*/ 92 w 251"/>
                  <a:gd name="T109" fmla="*/ 277 h 341"/>
                  <a:gd name="T110" fmla="*/ 57 w 251"/>
                  <a:gd name="T111" fmla="*/ 307 h 341"/>
                  <a:gd name="T112" fmla="*/ 19 w 251"/>
                  <a:gd name="T113" fmla="*/ 331 h 341"/>
                  <a:gd name="T114" fmla="*/ 8 w 251"/>
                  <a:gd name="T115" fmla="*/ 335 h 341"/>
                  <a:gd name="T116" fmla="*/ 21 w 251"/>
                  <a:gd name="T117" fmla="*/ 320 h 341"/>
                  <a:gd name="T118" fmla="*/ 33 w 251"/>
                  <a:gd name="T119" fmla="*/ 302 h 341"/>
                  <a:gd name="T120" fmla="*/ 46 w 251"/>
                  <a:gd name="T121" fmla="*/ 286 h 34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1"/>
                  <a:gd name="T184" fmla="*/ 0 h 341"/>
                  <a:gd name="T185" fmla="*/ 251 w 251"/>
                  <a:gd name="T186" fmla="*/ 341 h 34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1" h="341">
                    <a:moveTo>
                      <a:pt x="52" y="278"/>
                    </a:moveTo>
                    <a:lnTo>
                      <a:pt x="52" y="274"/>
                    </a:lnTo>
                    <a:lnTo>
                      <a:pt x="61" y="265"/>
                    </a:lnTo>
                    <a:lnTo>
                      <a:pt x="69" y="256"/>
                    </a:lnTo>
                    <a:lnTo>
                      <a:pt x="75" y="245"/>
                    </a:lnTo>
                    <a:lnTo>
                      <a:pt x="81" y="234"/>
                    </a:lnTo>
                    <a:lnTo>
                      <a:pt x="85" y="223"/>
                    </a:lnTo>
                    <a:lnTo>
                      <a:pt x="89" y="211"/>
                    </a:lnTo>
                    <a:lnTo>
                      <a:pt x="93" y="199"/>
                    </a:lnTo>
                    <a:lnTo>
                      <a:pt x="95" y="187"/>
                    </a:lnTo>
                    <a:lnTo>
                      <a:pt x="102" y="189"/>
                    </a:lnTo>
                    <a:lnTo>
                      <a:pt x="110" y="190"/>
                    </a:lnTo>
                    <a:lnTo>
                      <a:pt x="119" y="190"/>
                    </a:lnTo>
                    <a:lnTo>
                      <a:pt x="127" y="189"/>
                    </a:lnTo>
                    <a:lnTo>
                      <a:pt x="136" y="186"/>
                    </a:lnTo>
                    <a:lnTo>
                      <a:pt x="145" y="183"/>
                    </a:lnTo>
                    <a:lnTo>
                      <a:pt x="152" y="178"/>
                    </a:lnTo>
                    <a:lnTo>
                      <a:pt x="159" y="172"/>
                    </a:lnTo>
                    <a:lnTo>
                      <a:pt x="165" y="166"/>
                    </a:lnTo>
                    <a:lnTo>
                      <a:pt x="170" y="160"/>
                    </a:lnTo>
                    <a:lnTo>
                      <a:pt x="174" y="153"/>
                    </a:lnTo>
                    <a:lnTo>
                      <a:pt x="179" y="146"/>
                    </a:lnTo>
                    <a:lnTo>
                      <a:pt x="181" y="138"/>
                    </a:lnTo>
                    <a:lnTo>
                      <a:pt x="183" y="130"/>
                    </a:lnTo>
                    <a:lnTo>
                      <a:pt x="184" y="123"/>
                    </a:lnTo>
                    <a:lnTo>
                      <a:pt x="185" y="115"/>
                    </a:lnTo>
                    <a:lnTo>
                      <a:pt x="183" y="108"/>
                    </a:lnTo>
                    <a:lnTo>
                      <a:pt x="180" y="101"/>
                    </a:lnTo>
                    <a:lnTo>
                      <a:pt x="174" y="96"/>
                    </a:lnTo>
                    <a:lnTo>
                      <a:pt x="169" y="92"/>
                    </a:lnTo>
                    <a:lnTo>
                      <a:pt x="162" y="89"/>
                    </a:lnTo>
                    <a:lnTo>
                      <a:pt x="155" y="87"/>
                    </a:lnTo>
                    <a:lnTo>
                      <a:pt x="148" y="85"/>
                    </a:lnTo>
                    <a:lnTo>
                      <a:pt x="140" y="83"/>
                    </a:lnTo>
                    <a:lnTo>
                      <a:pt x="135" y="83"/>
                    </a:lnTo>
                    <a:lnTo>
                      <a:pt x="130" y="84"/>
                    </a:lnTo>
                    <a:lnTo>
                      <a:pt x="124" y="85"/>
                    </a:lnTo>
                    <a:lnTo>
                      <a:pt x="118" y="86"/>
                    </a:lnTo>
                    <a:lnTo>
                      <a:pt x="112" y="87"/>
                    </a:lnTo>
                    <a:lnTo>
                      <a:pt x="107" y="88"/>
                    </a:lnTo>
                    <a:lnTo>
                      <a:pt x="101" y="90"/>
                    </a:lnTo>
                    <a:lnTo>
                      <a:pt x="95" y="92"/>
                    </a:lnTo>
                    <a:lnTo>
                      <a:pt x="92" y="91"/>
                    </a:lnTo>
                    <a:lnTo>
                      <a:pt x="89" y="89"/>
                    </a:lnTo>
                    <a:lnTo>
                      <a:pt x="87" y="88"/>
                    </a:lnTo>
                    <a:lnTo>
                      <a:pt x="86" y="86"/>
                    </a:lnTo>
                    <a:lnTo>
                      <a:pt x="85" y="84"/>
                    </a:lnTo>
                    <a:lnTo>
                      <a:pt x="84" y="80"/>
                    </a:lnTo>
                    <a:lnTo>
                      <a:pt x="83" y="77"/>
                    </a:lnTo>
                    <a:lnTo>
                      <a:pt x="81" y="74"/>
                    </a:lnTo>
                    <a:lnTo>
                      <a:pt x="79" y="68"/>
                    </a:lnTo>
                    <a:lnTo>
                      <a:pt x="76" y="63"/>
                    </a:lnTo>
                    <a:lnTo>
                      <a:pt x="74" y="58"/>
                    </a:lnTo>
                    <a:lnTo>
                      <a:pt x="72" y="53"/>
                    </a:lnTo>
                    <a:lnTo>
                      <a:pt x="70" y="48"/>
                    </a:lnTo>
                    <a:lnTo>
                      <a:pt x="68" y="42"/>
                    </a:lnTo>
                    <a:lnTo>
                      <a:pt x="65" y="37"/>
                    </a:lnTo>
                    <a:lnTo>
                      <a:pt x="64" y="30"/>
                    </a:lnTo>
                    <a:lnTo>
                      <a:pt x="69" y="27"/>
                    </a:lnTo>
                    <a:lnTo>
                      <a:pt x="88" y="23"/>
                    </a:lnTo>
                    <a:lnTo>
                      <a:pt x="107" y="19"/>
                    </a:lnTo>
                    <a:lnTo>
                      <a:pt x="126" y="15"/>
                    </a:lnTo>
                    <a:lnTo>
                      <a:pt x="146" y="12"/>
                    </a:lnTo>
                    <a:lnTo>
                      <a:pt x="167" y="7"/>
                    </a:lnTo>
                    <a:lnTo>
                      <a:pt x="186" y="4"/>
                    </a:lnTo>
                    <a:lnTo>
                      <a:pt x="207" y="2"/>
                    </a:lnTo>
                    <a:lnTo>
                      <a:pt x="227" y="0"/>
                    </a:lnTo>
                    <a:lnTo>
                      <a:pt x="229" y="1"/>
                    </a:lnTo>
                    <a:lnTo>
                      <a:pt x="230" y="2"/>
                    </a:lnTo>
                    <a:lnTo>
                      <a:pt x="231" y="2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6" y="0"/>
                    </a:lnTo>
                    <a:lnTo>
                      <a:pt x="237" y="1"/>
                    </a:lnTo>
                    <a:lnTo>
                      <a:pt x="239" y="2"/>
                    </a:lnTo>
                    <a:lnTo>
                      <a:pt x="243" y="4"/>
                    </a:lnTo>
                    <a:lnTo>
                      <a:pt x="246" y="7"/>
                    </a:lnTo>
                    <a:lnTo>
                      <a:pt x="248" y="11"/>
                    </a:lnTo>
                    <a:lnTo>
                      <a:pt x="250" y="14"/>
                    </a:lnTo>
                    <a:lnTo>
                      <a:pt x="251" y="18"/>
                    </a:lnTo>
                    <a:lnTo>
                      <a:pt x="251" y="23"/>
                    </a:lnTo>
                    <a:lnTo>
                      <a:pt x="250" y="27"/>
                    </a:lnTo>
                    <a:lnTo>
                      <a:pt x="250" y="33"/>
                    </a:lnTo>
                    <a:lnTo>
                      <a:pt x="249" y="34"/>
                    </a:lnTo>
                    <a:lnTo>
                      <a:pt x="249" y="36"/>
                    </a:lnTo>
                    <a:lnTo>
                      <a:pt x="248" y="38"/>
                    </a:lnTo>
                    <a:lnTo>
                      <a:pt x="248" y="40"/>
                    </a:lnTo>
                    <a:lnTo>
                      <a:pt x="248" y="42"/>
                    </a:lnTo>
                    <a:lnTo>
                      <a:pt x="248" y="46"/>
                    </a:lnTo>
                    <a:lnTo>
                      <a:pt x="248" y="48"/>
                    </a:lnTo>
                    <a:lnTo>
                      <a:pt x="247" y="50"/>
                    </a:lnTo>
                    <a:lnTo>
                      <a:pt x="243" y="50"/>
                    </a:lnTo>
                    <a:lnTo>
                      <a:pt x="239" y="52"/>
                    </a:lnTo>
                    <a:lnTo>
                      <a:pt x="237" y="55"/>
                    </a:lnTo>
                    <a:lnTo>
                      <a:pt x="235" y="59"/>
                    </a:lnTo>
                    <a:lnTo>
                      <a:pt x="234" y="62"/>
                    </a:lnTo>
                    <a:lnTo>
                      <a:pt x="233" y="66"/>
                    </a:lnTo>
                    <a:lnTo>
                      <a:pt x="232" y="71"/>
                    </a:lnTo>
                    <a:lnTo>
                      <a:pt x="231" y="74"/>
                    </a:lnTo>
                    <a:lnTo>
                      <a:pt x="223" y="93"/>
                    </a:lnTo>
                    <a:lnTo>
                      <a:pt x="214" y="114"/>
                    </a:lnTo>
                    <a:lnTo>
                      <a:pt x="205" y="134"/>
                    </a:lnTo>
                    <a:lnTo>
                      <a:pt x="194" y="153"/>
                    </a:lnTo>
                    <a:lnTo>
                      <a:pt x="182" y="173"/>
                    </a:lnTo>
                    <a:lnTo>
                      <a:pt x="169" y="191"/>
                    </a:lnTo>
                    <a:lnTo>
                      <a:pt x="155" y="210"/>
                    </a:lnTo>
                    <a:lnTo>
                      <a:pt x="140" y="227"/>
                    </a:lnTo>
                    <a:lnTo>
                      <a:pt x="124" y="245"/>
                    </a:lnTo>
                    <a:lnTo>
                      <a:pt x="109" y="262"/>
                    </a:lnTo>
                    <a:lnTo>
                      <a:pt x="92" y="277"/>
                    </a:lnTo>
                    <a:lnTo>
                      <a:pt x="74" y="292"/>
                    </a:lnTo>
                    <a:lnTo>
                      <a:pt x="57" y="307"/>
                    </a:lnTo>
                    <a:lnTo>
                      <a:pt x="38" y="320"/>
                    </a:lnTo>
                    <a:lnTo>
                      <a:pt x="19" y="331"/>
                    </a:lnTo>
                    <a:lnTo>
                      <a:pt x="0" y="341"/>
                    </a:lnTo>
                    <a:lnTo>
                      <a:pt x="8" y="335"/>
                    </a:lnTo>
                    <a:lnTo>
                      <a:pt x="14" y="327"/>
                    </a:lnTo>
                    <a:lnTo>
                      <a:pt x="21" y="320"/>
                    </a:lnTo>
                    <a:lnTo>
                      <a:pt x="27" y="311"/>
                    </a:lnTo>
                    <a:lnTo>
                      <a:pt x="33" y="302"/>
                    </a:lnTo>
                    <a:lnTo>
                      <a:pt x="39" y="294"/>
                    </a:lnTo>
                    <a:lnTo>
                      <a:pt x="46" y="286"/>
                    </a:lnTo>
                    <a:lnTo>
                      <a:pt x="52" y="2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3" name="Freeform 37">
                <a:extLst>
                  <a:ext uri="{FF2B5EF4-FFF2-40B4-BE49-F238E27FC236}">
                    <a16:creationId xmlns:a16="http://schemas.microsoft.com/office/drawing/2014/main" id="{CE114F86-D4D7-4EAA-BA03-328EC8582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3647"/>
                <a:ext cx="65" cy="25"/>
              </a:xfrm>
              <a:custGeom>
                <a:avLst/>
                <a:gdLst>
                  <a:gd name="T0" fmla="*/ 0 w 128"/>
                  <a:gd name="T1" fmla="*/ 0 h 51"/>
                  <a:gd name="T2" fmla="*/ 16 w 128"/>
                  <a:gd name="T3" fmla="*/ 6 h 51"/>
                  <a:gd name="T4" fmla="*/ 32 w 128"/>
                  <a:gd name="T5" fmla="*/ 11 h 51"/>
                  <a:gd name="T6" fmla="*/ 49 w 128"/>
                  <a:gd name="T7" fmla="*/ 16 h 51"/>
                  <a:gd name="T8" fmla="*/ 65 w 128"/>
                  <a:gd name="T9" fmla="*/ 22 h 51"/>
                  <a:gd name="T10" fmla="*/ 80 w 128"/>
                  <a:gd name="T11" fmla="*/ 27 h 51"/>
                  <a:gd name="T12" fmla="*/ 97 w 128"/>
                  <a:gd name="T13" fmla="*/ 33 h 51"/>
                  <a:gd name="T14" fmla="*/ 113 w 128"/>
                  <a:gd name="T15" fmla="*/ 38 h 51"/>
                  <a:gd name="T16" fmla="*/ 128 w 128"/>
                  <a:gd name="T17" fmla="*/ 45 h 51"/>
                  <a:gd name="T18" fmla="*/ 113 w 128"/>
                  <a:gd name="T19" fmla="*/ 46 h 51"/>
                  <a:gd name="T20" fmla="*/ 98 w 128"/>
                  <a:gd name="T21" fmla="*/ 48 h 51"/>
                  <a:gd name="T22" fmla="*/ 81 w 128"/>
                  <a:gd name="T23" fmla="*/ 50 h 51"/>
                  <a:gd name="T24" fmla="*/ 66 w 128"/>
                  <a:gd name="T25" fmla="*/ 51 h 51"/>
                  <a:gd name="T26" fmla="*/ 57 w 128"/>
                  <a:gd name="T27" fmla="*/ 50 h 51"/>
                  <a:gd name="T28" fmla="*/ 51 w 128"/>
                  <a:gd name="T29" fmla="*/ 50 h 51"/>
                  <a:gd name="T30" fmla="*/ 43 w 128"/>
                  <a:gd name="T31" fmla="*/ 49 h 51"/>
                  <a:gd name="T32" fmla="*/ 37 w 128"/>
                  <a:gd name="T33" fmla="*/ 47 h 51"/>
                  <a:gd name="T34" fmla="*/ 29 w 128"/>
                  <a:gd name="T35" fmla="*/ 44 h 51"/>
                  <a:gd name="T36" fmla="*/ 24 w 128"/>
                  <a:gd name="T37" fmla="*/ 40 h 51"/>
                  <a:gd name="T38" fmla="*/ 18 w 128"/>
                  <a:gd name="T39" fmla="*/ 36 h 51"/>
                  <a:gd name="T40" fmla="*/ 13 w 128"/>
                  <a:gd name="T41" fmla="*/ 29 h 51"/>
                  <a:gd name="T42" fmla="*/ 11 w 128"/>
                  <a:gd name="T43" fmla="*/ 26 h 51"/>
                  <a:gd name="T44" fmla="*/ 9 w 128"/>
                  <a:gd name="T45" fmla="*/ 23 h 51"/>
                  <a:gd name="T46" fmla="*/ 6 w 128"/>
                  <a:gd name="T47" fmla="*/ 19 h 51"/>
                  <a:gd name="T48" fmla="*/ 4 w 128"/>
                  <a:gd name="T49" fmla="*/ 15 h 51"/>
                  <a:gd name="T50" fmla="*/ 2 w 128"/>
                  <a:gd name="T51" fmla="*/ 11 h 51"/>
                  <a:gd name="T52" fmla="*/ 1 w 128"/>
                  <a:gd name="T53" fmla="*/ 8 h 51"/>
                  <a:gd name="T54" fmla="*/ 0 w 128"/>
                  <a:gd name="T55" fmla="*/ 3 h 51"/>
                  <a:gd name="T56" fmla="*/ 0 w 128"/>
                  <a:gd name="T57" fmla="*/ 0 h 5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28"/>
                  <a:gd name="T88" fmla="*/ 0 h 51"/>
                  <a:gd name="T89" fmla="*/ 128 w 128"/>
                  <a:gd name="T90" fmla="*/ 51 h 5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28" h="51">
                    <a:moveTo>
                      <a:pt x="0" y="0"/>
                    </a:moveTo>
                    <a:lnTo>
                      <a:pt x="16" y="6"/>
                    </a:lnTo>
                    <a:lnTo>
                      <a:pt x="32" y="11"/>
                    </a:lnTo>
                    <a:lnTo>
                      <a:pt x="49" y="16"/>
                    </a:lnTo>
                    <a:lnTo>
                      <a:pt x="65" y="22"/>
                    </a:lnTo>
                    <a:lnTo>
                      <a:pt x="80" y="27"/>
                    </a:lnTo>
                    <a:lnTo>
                      <a:pt x="97" y="33"/>
                    </a:lnTo>
                    <a:lnTo>
                      <a:pt x="113" y="38"/>
                    </a:lnTo>
                    <a:lnTo>
                      <a:pt x="128" y="45"/>
                    </a:lnTo>
                    <a:lnTo>
                      <a:pt x="113" y="46"/>
                    </a:lnTo>
                    <a:lnTo>
                      <a:pt x="98" y="48"/>
                    </a:lnTo>
                    <a:lnTo>
                      <a:pt x="81" y="50"/>
                    </a:lnTo>
                    <a:lnTo>
                      <a:pt x="66" y="51"/>
                    </a:lnTo>
                    <a:lnTo>
                      <a:pt x="57" y="50"/>
                    </a:lnTo>
                    <a:lnTo>
                      <a:pt x="51" y="50"/>
                    </a:lnTo>
                    <a:lnTo>
                      <a:pt x="43" y="49"/>
                    </a:lnTo>
                    <a:lnTo>
                      <a:pt x="37" y="47"/>
                    </a:lnTo>
                    <a:lnTo>
                      <a:pt x="29" y="44"/>
                    </a:lnTo>
                    <a:lnTo>
                      <a:pt x="24" y="40"/>
                    </a:lnTo>
                    <a:lnTo>
                      <a:pt x="18" y="36"/>
                    </a:lnTo>
                    <a:lnTo>
                      <a:pt x="13" y="29"/>
                    </a:lnTo>
                    <a:lnTo>
                      <a:pt x="11" y="26"/>
                    </a:lnTo>
                    <a:lnTo>
                      <a:pt x="9" y="23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2" y="11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" name="Freeform 38">
                <a:extLst>
                  <a:ext uri="{FF2B5EF4-FFF2-40B4-BE49-F238E27FC236}">
                    <a16:creationId xmlns:a16="http://schemas.microsoft.com/office/drawing/2014/main" id="{70BD5309-652B-4297-B39A-C575B382B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" y="3216"/>
                <a:ext cx="22" cy="11"/>
              </a:xfrm>
              <a:custGeom>
                <a:avLst/>
                <a:gdLst>
                  <a:gd name="T0" fmla="*/ 27 w 45"/>
                  <a:gd name="T1" fmla="*/ 0 h 20"/>
                  <a:gd name="T2" fmla="*/ 29 w 45"/>
                  <a:gd name="T3" fmla="*/ 1 h 20"/>
                  <a:gd name="T4" fmla="*/ 32 w 45"/>
                  <a:gd name="T5" fmla="*/ 1 h 20"/>
                  <a:gd name="T6" fmla="*/ 34 w 45"/>
                  <a:gd name="T7" fmla="*/ 1 h 20"/>
                  <a:gd name="T8" fmla="*/ 37 w 45"/>
                  <a:gd name="T9" fmla="*/ 1 h 20"/>
                  <a:gd name="T10" fmla="*/ 39 w 45"/>
                  <a:gd name="T11" fmla="*/ 1 h 20"/>
                  <a:gd name="T12" fmla="*/ 41 w 45"/>
                  <a:gd name="T13" fmla="*/ 2 h 20"/>
                  <a:gd name="T14" fmla="*/ 44 w 45"/>
                  <a:gd name="T15" fmla="*/ 3 h 20"/>
                  <a:gd name="T16" fmla="*/ 45 w 45"/>
                  <a:gd name="T17" fmla="*/ 6 h 20"/>
                  <a:gd name="T18" fmla="*/ 45 w 45"/>
                  <a:gd name="T19" fmla="*/ 7 h 20"/>
                  <a:gd name="T20" fmla="*/ 45 w 45"/>
                  <a:gd name="T21" fmla="*/ 8 h 20"/>
                  <a:gd name="T22" fmla="*/ 45 w 45"/>
                  <a:gd name="T23" fmla="*/ 10 h 20"/>
                  <a:gd name="T24" fmla="*/ 44 w 45"/>
                  <a:gd name="T25" fmla="*/ 12 h 20"/>
                  <a:gd name="T26" fmla="*/ 42 w 45"/>
                  <a:gd name="T27" fmla="*/ 13 h 20"/>
                  <a:gd name="T28" fmla="*/ 41 w 45"/>
                  <a:gd name="T29" fmla="*/ 14 h 20"/>
                  <a:gd name="T30" fmla="*/ 40 w 45"/>
                  <a:gd name="T31" fmla="*/ 14 h 20"/>
                  <a:gd name="T32" fmla="*/ 39 w 45"/>
                  <a:gd name="T33" fmla="*/ 14 h 20"/>
                  <a:gd name="T34" fmla="*/ 36 w 45"/>
                  <a:gd name="T35" fmla="*/ 13 h 20"/>
                  <a:gd name="T36" fmla="*/ 33 w 45"/>
                  <a:gd name="T37" fmla="*/ 12 h 20"/>
                  <a:gd name="T38" fmla="*/ 30 w 45"/>
                  <a:gd name="T39" fmla="*/ 12 h 20"/>
                  <a:gd name="T40" fmla="*/ 28 w 45"/>
                  <a:gd name="T41" fmla="*/ 13 h 20"/>
                  <a:gd name="T42" fmla="*/ 23 w 45"/>
                  <a:gd name="T43" fmla="*/ 15 h 20"/>
                  <a:gd name="T44" fmla="*/ 19 w 45"/>
                  <a:gd name="T45" fmla="*/ 17 h 20"/>
                  <a:gd name="T46" fmla="*/ 14 w 45"/>
                  <a:gd name="T47" fmla="*/ 19 h 20"/>
                  <a:gd name="T48" fmla="*/ 10 w 45"/>
                  <a:gd name="T49" fmla="*/ 20 h 20"/>
                  <a:gd name="T50" fmla="*/ 8 w 45"/>
                  <a:gd name="T51" fmla="*/ 19 h 20"/>
                  <a:gd name="T52" fmla="*/ 5 w 45"/>
                  <a:gd name="T53" fmla="*/ 18 h 20"/>
                  <a:gd name="T54" fmla="*/ 2 w 45"/>
                  <a:gd name="T55" fmla="*/ 16 h 20"/>
                  <a:gd name="T56" fmla="*/ 0 w 45"/>
                  <a:gd name="T57" fmla="*/ 13 h 20"/>
                  <a:gd name="T58" fmla="*/ 2 w 45"/>
                  <a:gd name="T59" fmla="*/ 9 h 20"/>
                  <a:gd name="T60" fmla="*/ 5 w 45"/>
                  <a:gd name="T61" fmla="*/ 7 h 20"/>
                  <a:gd name="T62" fmla="*/ 8 w 45"/>
                  <a:gd name="T63" fmla="*/ 5 h 20"/>
                  <a:gd name="T64" fmla="*/ 12 w 45"/>
                  <a:gd name="T65" fmla="*/ 4 h 20"/>
                  <a:gd name="T66" fmla="*/ 15 w 45"/>
                  <a:gd name="T67" fmla="*/ 3 h 20"/>
                  <a:gd name="T68" fmla="*/ 20 w 45"/>
                  <a:gd name="T69" fmla="*/ 2 h 20"/>
                  <a:gd name="T70" fmla="*/ 23 w 45"/>
                  <a:gd name="T71" fmla="*/ 1 h 20"/>
                  <a:gd name="T72" fmla="*/ 27 w 45"/>
                  <a:gd name="T73" fmla="*/ 0 h 2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5"/>
                  <a:gd name="T112" fmla="*/ 0 h 20"/>
                  <a:gd name="T113" fmla="*/ 45 w 45"/>
                  <a:gd name="T114" fmla="*/ 20 h 2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5" h="20">
                    <a:moveTo>
                      <a:pt x="27" y="0"/>
                    </a:moveTo>
                    <a:lnTo>
                      <a:pt x="29" y="1"/>
                    </a:lnTo>
                    <a:lnTo>
                      <a:pt x="32" y="1"/>
                    </a:lnTo>
                    <a:lnTo>
                      <a:pt x="34" y="1"/>
                    </a:lnTo>
                    <a:lnTo>
                      <a:pt x="37" y="1"/>
                    </a:lnTo>
                    <a:lnTo>
                      <a:pt x="39" y="1"/>
                    </a:lnTo>
                    <a:lnTo>
                      <a:pt x="41" y="2"/>
                    </a:lnTo>
                    <a:lnTo>
                      <a:pt x="44" y="3"/>
                    </a:lnTo>
                    <a:lnTo>
                      <a:pt x="45" y="6"/>
                    </a:lnTo>
                    <a:lnTo>
                      <a:pt x="45" y="7"/>
                    </a:lnTo>
                    <a:lnTo>
                      <a:pt x="45" y="8"/>
                    </a:lnTo>
                    <a:lnTo>
                      <a:pt x="45" y="10"/>
                    </a:lnTo>
                    <a:lnTo>
                      <a:pt x="44" y="12"/>
                    </a:lnTo>
                    <a:lnTo>
                      <a:pt x="42" y="13"/>
                    </a:lnTo>
                    <a:lnTo>
                      <a:pt x="41" y="14"/>
                    </a:lnTo>
                    <a:lnTo>
                      <a:pt x="40" y="14"/>
                    </a:lnTo>
                    <a:lnTo>
                      <a:pt x="39" y="14"/>
                    </a:lnTo>
                    <a:lnTo>
                      <a:pt x="36" y="13"/>
                    </a:lnTo>
                    <a:lnTo>
                      <a:pt x="33" y="12"/>
                    </a:lnTo>
                    <a:lnTo>
                      <a:pt x="30" y="12"/>
                    </a:lnTo>
                    <a:lnTo>
                      <a:pt x="28" y="13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4" y="19"/>
                    </a:lnTo>
                    <a:lnTo>
                      <a:pt x="10" y="20"/>
                    </a:lnTo>
                    <a:lnTo>
                      <a:pt x="8" y="19"/>
                    </a:lnTo>
                    <a:lnTo>
                      <a:pt x="5" y="1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5" y="7"/>
                    </a:lnTo>
                    <a:lnTo>
                      <a:pt x="8" y="5"/>
                    </a:lnTo>
                    <a:lnTo>
                      <a:pt x="12" y="4"/>
                    </a:lnTo>
                    <a:lnTo>
                      <a:pt x="15" y="3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" name="Freeform 39">
                <a:extLst>
                  <a:ext uri="{FF2B5EF4-FFF2-40B4-BE49-F238E27FC236}">
                    <a16:creationId xmlns:a16="http://schemas.microsoft.com/office/drawing/2014/main" id="{7C2644A9-7B3F-4B62-99AD-E602849F0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3000"/>
                <a:ext cx="180" cy="193"/>
              </a:xfrm>
              <a:custGeom>
                <a:avLst/>
                <a:gdLst>
                  <a:gd name="T0" fmla="*/ 32 w 361"/>
                  <a:gd name="T1" fmla="*/ 123 h 387"/>
                  <a:gd name="T2" fmla="*/ 60 w 361"/>
                  <a:gd name="T3" fmla="*/ 141 h 387"/>
                  <a:gd name="T4" fmla="*/ 81 w 361"/>
                  <a:gd name="T5" fmla="*/ 169 h 387"/>
                  <a:gd name="T6" fmla="*/ 98 w 361"/>
                  <a:gd name="T7" fmla="*/ 197 h 387"/>
                  <a:gd name="T8" fmla="*/ 121 w 361"/>
                  <a:gd name="T9" fmla="*/ 201 h 387"/>
                  <a:gd name="T10" fmla="*/ 126 w 361"/>
                  <a:gd name="T11" fmla="*/ 166 h 387"/>
                  <a:gd name="T12" fmla="*/ 114 w 361"/>
                  <a:gd name="T13" fmla="*/ 110 h 387"/>
                  <a:gd name="T14" fmla="*/ 111 w 361"/>
                  <a:gd name="T15" fmla="*/ 66 h 387"/>
                  <a:gd name="T16" fmla="*/ 122 w 361"/>
                  <a:gd name="T17" fmla="*/ 22 h 387"/>
                  <a:gd name="T18" fmla="*/ 135 w 361"/>
                  <a:gd name="T19" fmla="*/ 5 h 387"/>
                  <a:gd name="T20" fmla="*/ 150 w 361"/>
                  <a:gd name="T21" fmla="*/ 2 h 387"/>
                  <a:gd name="T22" fmla="*/ 164 w 361"/>
                  <a:gd name="T23" fmla="*/ 26 h 387"/>
                  <a:gd name="T24" fmla="*/ 167 w 361"/>
                  <a:gd name="T25" fmla="*/ 59 h 387"/>
                  <a:gd name="T26" fmla="*/ 173 w 361"/>
                  <a:gd name="T27" fmla="*/ 140 h 387"/>
                  <a:gd name="T28" fmla="*/ 183 w 361"/>
                  <a:gd name="T29" fmla="*/ 144 h 387"/>
                  <a:gd name="T30" fmla="*/ 194 w 361"/>
                  <a:gd name="T31" fmla="*/ 102 h 387"/>
                  <a:gd name="T32" fmla="*/ 218 w 361"/>
                  <a:gd name="T33" fmla="*/ 35 h 387"/>
                  <a:gd name="T34" fmla="*/ 241 w 361"/>
                  <a:gd name="T35" fmla="*/ 8 h 387"/>
                  <a:gd name="T36" fmla="*/ 247 w 361"/>
                  <a:gd name="T37" fmla="*/ 7 h 387"/>
                  <a:gd name="T38" fmla="*/ 253 w 361"/>
                  <a:gd name="T39" fmla="*/ 10 h 387"/>
                  <a:gd name="T40" fmla="*/ 250 w 361"/>
                  <a:gd name="T41" fmla="*/ 59 h 387"/>
                  <a:gd name="T42" fmla="*/ 234 w 361"/>
                  <a:gd name="T43" fmla="*/ 121 h 387"/>
                  <a:gd name="T44" fmla="*/ 235 w 361"/>
                  <a:gd name="T45" fmla="*/ 141 h 387"/>
                  <a:gd name="T46" fmla="*/ 243 w 361"/>
                  <a:gd name="T47" fmla="*/ 143 h 387"/>
                  <a:gd name="T48" fmla="*/ 254 w 361"/>
                  <a:gd name="T49" fmla="*/ 108 h 387"/>
                  <a:gd name="T50" fmla="*/ 269 w 361"/>
                  <a:gd name="T51" fmla="*/ 56 h 387"/>
                  <a:gd name="T52" fmla="*/ 278 w 361"/>
                  <a:gd name="T53" fmla="*/ 26 h 387"/>
                  <a:gd name="T54" fmla="*/ 289 w 361"/>
                  <a:gd name="T55" fmla="*/ 21 h 387"/>
                  <a:gd name="T56" fmla="*/ 301 w 361"/>
                  <a:gd name="T57" fmla="*/ 35 h 387"/>
                  <a:gd name="T58" fmla="*/ 303 w 361"/>
                  <a:gd name="T59" fmla="*/ 73 h 387"/>
                  <a:gd name="T60" fmla="*/ 287 w 361"/>
                  <a:gd name="T61" fmla="*/ 122 h 387"/>
                  <a:gd name="T62" fmla="*/ 276 w 361"/>
                  <a:gd name="T63" fmla="*/ 146 h 387"/>
                  <a:gd name="T64" fmla="*/ 272 w 361"/>
                  <a:gd name="T65" fmla="*/ 172 h 387"/>
                  <a:gd name="T66" fmla="*/ 281 w 361"/>
                  <a:gd name="T67" fmla="*/ 178 h 387"/>
                  <a:gd name="T68" fmla="*/ 291 w 361"/>
                  <a:gd name="T69" fmla="*/ 181 h 387"/>
                  <a:gd name="T70" fmla="*/ 314 w 361"/>
                  <a:gd name="T71" fmla="*/ 144 h 387"/>
                  <a:gd name="T72" fmla="*/ 346 w 361"/>
                  <a:gd name="T73" fmla="*/ 114 h 387"/>
                  <a:gd name="T74" fmla="*/ 358 w 361"/>
                  <a:gd name="T75" fmla="*/ 141 h 387"/>
                  <a:gd name="T76" fmla="*/ 342 w 361"/>
                  <a:gd name="T77" fmla="*/ 170 h 387"/>
                  <a:gd name="T78" fmla="*/ 300 w 361"/>
                  <a:gd name="T79" fmla="*/ 216 h 387"/>
                  <a:gd name="T80" fmla="*/ 273 w 361"/>
                  <a:gd name="T81" fmla="*/ 269 h 387"/>
                  <a:gd name="T82" fmla="*/ 248 w 361"/>
                  <a:gd name="T83" fmla="*/ 315 h 387"/>
                  <a:gd name="T84" fmla="*/ 222 w 361"/>
                  <a:gd name="T85" fmla="*/ 329 h 387"/>
                  <a:gd name="T86" fmla="*/ 201 w 361"/>
                  <a:gd name="T87" fmla="*/ 332 h 387"/>
                  <a:gd name="T88" fmla="*/ 181 w 361"/>
                  <a:gd name="T89" fmla="*/ 337 h 387"/>
                  <a:gd name="T90" fmla="*/ 170 w 361"/>
                  <a:gd name="T91" fmla="*/ 364 h 387"/>
                  <a:gd name="T92" fmla="*/ 154 w 361"/>
                  <a:gd name="T93" fmla="*/ 384 h 387"/>
                  <a:gd name="T94" fmla="*/ 123 w 361"/>
                  <a:gd name="T95" fmla="*/ 386 h 387"/>
                  <a:gd name="T96" fmla="*/ 102 w 361"/>
                  <a:gd name="T97" fmla="*/ 370 h 387"/>
                  <a:gd name="T98" fmla="*/ 111 w 361"/>
                  <a:gd name="T99" fmla="*/ 332 h 387"/>
                  <a:gd name="T100" fmla="*/ 108 w 361"/>
                  <a:gd name="T101" fmla="*/ 312 h 387"/>
                  <a:gd name="T102" fmla="*/ 89 w 361"/>
                  <a:gd name="T103" fmla="*/ 299 h 387"/>
                  <a:gd name="T104" fmla="*/ 60 w 361"/>
                  <a:gd name="T105" fmla="*/ 276 h 387"/>
                  <a:gd name="T106" fmla="*/ 49 w 361"/>
                  <a:gd name="T107" fmla="*/ 263 h 387"/>
                  <a:gd name="T108" fmla="*/ 52 w 361"/>
                  <a:gd name="T109" fmla="*/ 244 h 387"/>
                  <a:gd name="T110" fmla="*/ 55 w 361"/>
                  <a:gd name="T111" fmla="*/ 232 h 387"/>
                  <a:gd name="T112" fmla="*/ 54 w 361"/>
                  <a:gd name="T113" fmla="*/ 218 h 387"/>
                  <a:gd name="T114" fmla="*/ 29 w 361"/>
                  <a:gd name="T115" fmla="*/ 184 h 387"/>
                  <a:gd name="T116" fmla="*/ 0 w 361"/>
                  <a:gd name="T117" fmla="*/ 151 h 387"/>
                  <a:gd name="T118" fmla="*/ 6 w 361"/>
                  <a:gd name="T119" fmla="*/ 135 h 387"/>
                  <a:gd name="T120" fmla="*/ 17 w 361"/>
                  <a:gd name="T121" fmla="*/ 123 h 3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1"/>
                  <a:gd name="T184" fmla="*/ 0 h 387"/>
                  <a:gd name="T185" fmla="*/ 361 w 361"/>
                  <a:gd name="T186" fmla="*/ 387 h 3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1" h="387">
                    <a:moveTo>
                      <a:pt x="17" y="123"/>
                    </a:moveTo>
                    <a:lnTo>
                      <a:pt x="22" y="123"/>
                    </a:lnTo>
                    <a:lnTo>
                      <a:pt x="27" y="123"/>
                    </a:lnTo>
                    <a:lnTo>
                      <a:pt x="32" y="123"/>
                    </a:lnTo>
                    <a:lnTo>
                      <a:pt x="37" y="125"/>
                    </a:lnTo>
                    <a:lnTo>
                      <a:pt x="45" y="129"/>
                    </a:lnTo>
                    <a:lnTo>
                      <a:pt x="52" y="134"/>
                    </a:lnTo>
                    <a:lnTo>
                      <a:pt x="60" y="141"/>
                    </a:lnTo>
                    <a:lnTo>
                      <a:pt x="66" y="147"/>
                    </a:lnTo>
                    <a:lnTo>
                      <a:pt x="72" y="155"/>
                    </a:lnTo>
                    <a:lnTo>
                      <a:pt x="77" y="161"/>
                    </a:lnTo>
                    <a:lnTo>
                      <a:pt x="81" y="169"/>
                    </a:lnTo>
                    <a:lnTo>
                      <a:pt x="84" y="177"/>
                    </a:lnTo>
                    <a:lnTo>
                      <a:pt x="88" y="183"/>
                    </a:lnTo>
                    <a:lnTo>
                      <a:pt x="93" y="191"/>
                    </a:lnTo>
                    <a:lnTo>
                      <a:pt x="98" y="197"/>
                    </a:lnTo>
                    <a:lnTo>
                      <a:pt x="105" y="202"/>
                    </a:lnTo>
                    <a:lnTo>
                      <a:pt x="111" y="206"/>
                    </a:lnTo>
                    <a:lnTo>
                      <a:pt x="119" y="207"/>
                    </a:lnTo>
                    <a:lnTo>
                      <a:pt x="121" y="201"/>
                    </a:lnTo>
                    <a:lnTo>
                      <a:pt x="124" y="194"/>
                    </a:lnTo>
                    <a:lnTo>
                      <a:pt x="125" y="188"/>
                    </a:lnTo>
                    <a:lnTo>
                      <a:pt x="126" y="180"/>
                    </a:lnTo>
                    <a:lnTo>
                      <a:pt x="126" y="166"/>
                    </a:lnTo>
                    <a:lnTo>
                      <a:pt x="124" y="152"/>
                    </a:lnTo>
                    <a:lnTo>
                      <a:pt x="122" y="138"/>
                    </a:lnTo>
                    <a:lnTo>
                      <a:pt x="119" y="125"/>
                    </a:lnTo>
                    <a:lnTo>
                      <a:pt x="114" y="110"/>
                    </a:lnTo>
                    <a:lnTo>
                      <a:pt x="112" y="98"/>
                    </a:lnTo>
                    <a:lnTo>
                      <a:pt x="111" y="88"/>
                    </a:lnTo>
                    <a:lnTo>
                      <a:pt x="111" y="78"/>
                    </a:lnTo>
                    <a:lnTo>
                      <a:pt x="111" y="66"/>
                    </a:lnTo>
                    <a:lnTo>
                      <a:pt x="112" y="55"/>
                    </a:lnTo>
                    <a:lnTo>
                      <a:pt x="114" y="44"/>
                    </a:lnTo>
                    <a:lnTo>
                      <a:pt x="118" y="33"/>
                    </a:lnTo>
                    <a:lnTo>
                      <a:pt x="122" y="22"/>
                    </a:lnTo>
                    <a:lnTo>
                      <a:pt x="126" y="12"/>
                    </a:lnTo>
                    <a:lnTo>
                      <a:pt x="130" y="9"/>
                    </a:lnTo>
                    <a:lnTo>
                      <a:pt x="132" y="7"/>
                    </a:lnTo>
                    <a:lnTo>
                      <a:pt x="135" y="5"/>
                    </a:lnTo>
                    <a:lnTo>
                      <a:pt x="138" y="3"/>
                    </a:lnTo>
                    <a:lnTo>
                      <a:pt x="143" y="2"/>
                    </a:lnTo>
                    <a:lnTo>
                      <a:pt x="146" y="0"/>
                    </a:lnTo>
                    <a:lnTo>
                      <a:pt x="150" y="2"/>
                    </a:lnTo>
                    <a:lnTo>
                      <a:pt x="155" y="4"/>
                    </a:lnTo>
                    <a:lnTo>
                      <a:pt x="159" y="10"/>
                    </a:lnTo>
                    <a:lnTo>
                      <a:pt x="162" y="17"/>
                    </a:lnTo>
                    <a:lnTo>
                      <a:pt x="164" y="26"/>
                    </a:lnTo>
                    <a:lnTo>
                      <a:pt x="166" y="33"/>
                    </a:lnTo>
                    <a:lnTo>
                      <a:pt x="166" y="42"/>
                    </a:lnTo>
                    <a:lnTo>
                      <a:pt x="167" y="51"/>
                    </a:lnTo>
                    <a:lnTo>
                      <a:pt x="167" y="59"/>
                    </a:lnTo>
                    <a:lnTo>
                      <a:pt x="167" y="67"/>
                    </a:lnTo>
                    <a:lnTo>
                      <a:pt x="169" y="138"/>
                    </a:lnTo>
                    <a:lnTo>
                      <a:pt x="171" y="139"/>
                    </a:lnTo>
                    <a:lnTo>
                      <a:pt x="173" y="140"/>
                    </a:lnTo>
                    <a:lnTo>
                      <a:pt x="175" y="142"/>
                    </a:lnTo>
                    <a:lnTo>
                      <a:pt x="179" y="143"/>
                    </a:lnTo>
                    <a:lnTo>
                      <a:pt x="181" y="144"/>
                    </a:lnTo>
                    <a:lnTo>
                      <a:pt x="183" y="144"/>
                    </a:lnTo>
                    <a:lnTo>
                      <a:pt x="185" y="142"/>
                    </a:lnTo>
                    <a:lnTo>
                      <a:pt x="186" y="138"/>
                    </a:lnTo>
                    <a:lnTo>
                      <a:pt x="191" y="120"/>
                    </a:lnTo>
                    <a:lnTo>
                      <a:pt x="194" y="102"/>
                    </a:lnTo>
                    <a:lnTo>
                      <a:pt x="198" y="84"/>
                    </a:lnTo>
                    <a:lnTo>
                      <a:pt x="204" y="68"/>
                    </a:lnTo>
                    <a:lnTo>
                      <a:pt x="209" y="52"/>
                    </a:lnTo>
                    <a:lnTo>
                      <a:pt x="218" y="35"/>
                    </a:lnTo>
                    <a:lnTo>
                      <a:pt x="222" y="29"/>
                    </a:lnTo>
                    <a:lnTo>
                      <a:pt x="228" y="21"/>
                    </a:lnTo>
                    <a:lnTo>
                      <a:pt x="234" y="15"/>
                    </a:lnTo>
                    <a:lnTo>
                      <a:pt x="241" y="8"/>
                    </a:lnTo>
                    <a:lnTo>
                      <a:pt x="242" y="7"/>
                    </a:lnTo>
                    <a:lnTo>
                      <a:pt x="244" y="7"/>
                    </a:lnTo>
                    <a:lnTo>
                      <a:pt x="245" y="7"/>
                    </a:lnTo>
                    <a:lnTo>
                      <a:pt x="247" y="7"/>
                    </a:lnTo>
                    <a:lnTo>
                      <a:pt x="248" y="8"/>
                    </a:lnTo>
                    <a:lnTo>
                      <a:pt x="250" y="8"/>
                    </a:lnTo>
                    <a:lnTo>
                      <a:pt x="251" y="9"/>
                    </a:lnTo>
                    <a:lnTo>
                      <a:pt x="253" y="10"/>
                    </a:lnTo>
                    <a:lnTo>
                      <a:pt x="255" y="12"/>
                    </a:lnTo>
                    <a:lnTo>
                      <a:pt x="256" y="29"/>
                    </a:lnTo>
                    <a:lnTo>
                      <a:pt x="254" y="44"/>
                    </a:lnTo>
                    <a:lnTo>
                      <a:pt x="250" y="59"/>
                    </a:lnTo>
                    <a:lnTo>
                      <a:pt x="247" y="74"/>
                    </a:lnTo>
                    <a:lnTo>
                      <a:pt x="242" y="91"/>
                    </a:lnTo>
                    <a:lnTo>
                      <a:pt x="237" y="106"/>
                    </a:lnTo>
                    <a:lnTo>
                      <a:pt x="234" y="121"/>
                    </a:lnTo>
                    <a:lnTo>
                      <a:pt x="231" y="136"/>
                    </a:lnTo>
                    <a:lnTo>
                      <a:pt x="232" y="138"/>
                    </a:lnTo>
                    <a:lnTo>
                      <a:pt x="234" y="140"/>
                    </a:lnTo>
                    <a:lnTo>
                      <a:pt x="235" y="141"/>
                    </a:lnTo>
                    <a:lnTo>
                      <a:pt x="236" y="142"/>
                    </a:lnTo>
                    <a:lnTo>
                      <a:pt x="238" y="143"/>
                    </a:lnTo>
                    <a:lnTo>
                      <a:pt x="241" y="143"/>
                    </a:lnTo>
                    <a:lnTo>
                      <a:pt x="243" y="143"/>
                    </a:lnTo>
                    <a:lnTo>
                      <a:pt x="245" y="142"/>
                    </a:lnTo>
                    <a:lnTo>
                      <a:pt x="249" y="135"/>
                    </a:lnTo>
                    <a:lnTo>
                      <a:pt x="250" y="121"/>
                    </a:lnTo>
                    <a:lnTo>
                      <a:pt x="254" y="108"/>
                    </a:lnTo>
                    <a:lnTo>
                      <a:pt x="258" y="95"/>
                    </a:lnTo>
                    <a:lnTo>
                      <a:pt x="262" y="82"/>
                    </a:lnTo>
                    <a:lnTo>
                      <a:pt x="266" y="69"/>
                    </a:lnTo>
                    <a:lnTo>
                      <a:pt x="269" y="56"/>
                    </a:lnTo>
                    <a:lnTo>
                      <a:pt x="271" y="43"/>
                    </a:lnTo>
                    <a:lnTo>
                      <a:pt x="272" y="29"/>
                    </a:lnTo>
                    <a:lnTo>
                      <a:pt x="274" y="28"/>
                    </a:lnTo>
                    <a:lnTo>
                      <a:pt x="278" y="26"/>
                    </a:lnTo>
                    <a:lnTo>
                      <a:pt x="281" y="24"/>
                    </a:lnTo>
                    <a:lnTo>
                      <a:pt x="283" y="23"/>
                    </a:lnTo>
                    <a:lnTo>
                      <a:pt x="286" y="22"/>
                    </a:lnTo>
                    <a:lnTo>
                      <a:pt x="289" y="21"/>
                    </a:lnTo>
                    <a:lnTo>
                      <a:pt x="293" y="21"/>
                    </a:lnTo>
                    <a:lnTo>
                      <a:pt x="296" y="22"/>
                    </a:lnTo>
                    <a:lnTo>
                      <a:pt x="299" y="29"/>
                    </a:lnTo>
                    <a:lnTo>
                      <a:pt x="301" y="35"/>
                    </a:lnTo>
                    <a:lnTo>
                      <a:pt x="303" y="42"/>
                    </a:lnTo>
                    <a:lnTo>
                      <a:pt x="304" y="47"/>
                    </a:lnTo>
                    <a:lnTo>
                      <a:pt x="304" y="60"/>
                    </a:lnTo>
                    <a:lnTo>
                      <a:pt x="303" y="73"/>
                    </a:lnTo>
                    <a:lnTo>
                      <a:pt x="299" y="85"/>
                    </a:lnTo>
                    <a:lnTo>
                      <a:pt x="296" y="97"/>
                    </a:lnTo>
                    <a:lnTo>
                      <a:pt x="292" y="110"/>
                    </a:lnTo>
                    <a:lnTo>
                      <a:pt x="287" y="122"/>
                    </a:lnTo>
                    <a:lnTo>
                      <a:pt x="284" y="128"/>
                    </a:lnTo>
                    <a:lnTo>
                      <a:pt x="281" y="133"/>
                    </a:lnTo>
                    <a:lnTo>
                      <a:pt x="279" y="140"/>
                    </a:lnTo>
                    <a:lnTo>
                      <a:pt x="276" y="146"/>
                    </a:lnTo>
                    <a:lnTo>
                      <a:pt x="274" y="153"/>
                    </a:lnTo>
                    <a:lnTo>
                      <a:pt x="273" y="159"/>
                    </a:lnTo>
                    <a:lnTo>
                      <a:pt x="272" y="166"/>
                    </a:lnTo>
                    <a:lnTo>
                      <a:pt x="272" y="172"/>
                    </a:lnTo>
                    <a:lnTo>
                      <a:pt x="274" y="175"/>
                    </a:lnTo>
                    <a:lnTo>
                      <a:pt x="276" y="176"/>
                    </a:lnTo>
                    <a:lnTo>
                      <a:pt x="279" y="177"/>
                    </a:lnTo>
                    <a:lnTo>
                      <a:pt x="281" y="178"/>
                    </a:lnTo>
                    <a:lnTo>
                      <a:pt x="283" y="180"/>
                    </a:lnTo>
                    <a:lnTo>
                      <a:pt x="285" y="180"/>
                    </a:lnTo>
                    <a:lnTo>
                      <a:pt x="288" y="181"/>
                    </a:lnTo>
                    <a:lnTo>
                      <a:pt x="291" y="181"/>
                    </a:lnTo>
                    <a:lnTo>
                      <a:pt x="297" y="172"/>
                    </a:lnTo>
                    <a:lnTo>
                      <a:pt x="303" y="163"/>
                    </a:lnTo>
                    <a:lnTo>
                      <a:pt x="309" y="154"/>
                    </a:lnTo>
                    <a:lnTo>
                      <a:pt x="314" y="144"/>
                    </a:lnTo>
                    <a:lnTo>
                      <a:pt x="321" y="135"/>
                    </a:lnTo>
                    <a:lnTo>
                      <a:pt x="329" y="128"/>
                    </a:lnTo>
                    <a:lnTo>
                      <a:pt x="336" y="120"/>
                    </a:lnTo>
                    <a:lnTo>
                      <a:pt x="346" y="114"/>
                    </a:lnTo>
                    <a:lnTo>
                      <a:pt x="360" y="116"/>
                    </a:lnTo>
                    <a:lnTo>
                      <a:pt x="361" y="125"/>
                    </a:lnTo>
                    <a:lnTo>
                      <a:pt x="360" y="133"/>
                    </a:lnTo>
                    <a:lnTo>
                      <a:pt x="358" y="141"/>
                    </a:lnTo>
                    <a:lnTo>
                      <a:pt x="355" y="148"/>
                    </a:lnTo>
                    <a:lnTo>
                      <a:pt x="351" y="156"/>
                    </a:lnTo>
                    <a:lnTo>
                      <a:pt x="347" y="164"/>
                    </a:lnTo>
                    <a:lnTo>
                      <a:pt x="342" y="170"/>
                    </a:lnTo>
                    <a:lnTo>
                      <a:pt x="336" y="177"/>
                    </a:lnTo>
                    <a:lnTo>
                      <a:pt x="325" y="191"/>
                    </a:lnTo>
                    <a:lnTo>
                      <a:pt x="312" y="203"/>
                    </a:lnTo>
                    <a:lnTo>
                      <a:pt x="300" y="216"/>
                    </a:lnTo>
                    <a:lnTo>
                      <a:pt x="289" y="229"/>
                    </a:lnTo>
                    <a:lnTo>
                      <a:pt x="283" y="242"/>
                    </a:lnTo>
                    <a:lnTo>
                      <a:pt x="278" y="255"/>
                    </a:lnTo>
                    <a:lnTo>
                      <a:pt x="273" y="269"/>
                    </a:lnTo>
                    <a:lnTo>
                      <a:pt x="268" y="283"/>
                    </a:lnTo>
                    <a:lnTo>
                      <a:pt x="261" y="297"/>
                    </a:lnTo>
                    <a:lnTo>
                      <a:pt x="253" y="309"/>
                    </a:lnTo>
                    <a:lnTo>
                      <a:pt x="248" y="315"/>
                    </a:lnTo>
                    <a:lnTo>
                      <a:pt x="242" y="319"/>
                    </a:lnTo>
                    <a:lnTo>
                      <a:pt x="236" y="324"/>
                    </a:lnTo>
                    <a:lnTo>
                      <a:pt x="229" y="328"/>
                    </a:lnTo>
                    <a:lnTo>
                      <a:pt x="222" y="329"/>
                    </a:lnTo>
                    <a:lnTo>
                      <a:pt x="217" y="330"/>
                    </a:lnTo>
                    <a:lnTo>
                      <a:pt x="211" y="331"/>
                    </a:lnTo>
                    <a:lnTo>
                      <a:pt x="206" y="332"/>
                    </a:lnTo>
                    <a:lnTo>
                      <a:pt x="201" y="332"/>
                    </a:lnTo>
                    <a:lnTo>
                      <a:pt x="196" y="332"/>
                    </a:lnTo>
                    <a:lnTo>
                      <a:pt x="191" y="332"/>
                    </a:lnTo>
                    <a:lnTo>
                      <a:pt x="184" y="331"/>
                    </a:lnTo>
                    <a:lnTo>
                      <a:pt x="181" y="337"/>
                    </a:lnTo>
                    <a:lnTo>
                      <a:pt x="177" y="343"/>
                    </a:lnTo>
                    <a:lnTo>
                      <a:pt x="175" y="350"/>
                    </a:lnTo>
                    <a:lnTo>
                      <a:pt x="172" y="356"/>
                    </a:lnTo>
                    <a:lnTo>
                      <a:pt x="170" y="364"/>
                    </a:lnTo>
                    <a:lnTo>
                      <a:pt x="167" y="370"/>
                    </a:lnTo>
                    <a:lnTo>
                      <a:pt x="163" y="377"/>
                    </a:lnTo>
                    <a:lnTo>
                      <a:pt x="160" y="383"/>
                    </a:lnTo>
                    <a:lnTo>
                      <a:pt x="154" y="384"/>
                    </a:lnTo>
                    <a:lnTo>
                      <a:pt x="146" y="386"/>
                    </a:lnTo>
                    <a:lnTo>
                      <a:pt x="138" y="387"/>
                    </a:lnTo>
                    <a:lnTo>
                      <a:pt x="131" y="387"/>
                    </a:lnTo>
                    <a:lnTo>
                      <a:pt x="123" y="386"/>
                    </a:lnTo>
                    <a:lnTo>
                      <a:pt x="116" y="384"/>
                    </a:lnTo>
                    <a:lnTo>
                      <a:pt x="108" y="382"/>
                    </a:lnTo>
                    <a:lnTo>
                      <a:pt x="101" y="380"/>
                    </a:lnTo>
                    <a:lnTo>
                      <a:pt x="102" y="370"/>
                    </a:lnTo>
                    <a:lnTo>
                      <a:pt x="106" y="359"/>
                    </a:lnTo>
                    <a:lnTo>
                      <a:pt x="108" y="349"/>
                    </a:lnTo>
                    <a:lnTo>
                      <a:pt x="110" y="338"/>
                    </a:lnTo>
                    <a:lnTo>
                      <a:pt x="111" y="332"/>
                    </a:lnTo>
                    <a:lnTo>
                      <a:pt x="111" y="327"/>
                    </a:lnTo>
                    <a:lnTo>
                      <a:pt x="111" y="321"/>
                    </a:lnTo>
                    <a:lnTo>
                      <a:pt x="110" y="317"/>
                    </a:lnTo>
                    <a:lnTo>
                      <a:pt x="108" y="312"/>
                    </a:lnTo>
                    <a:lnTo>
                      <a:pt x="105" y="307"/>
                    </a:lnTo>
                    <a:lnTo>
                      <a:pt x="101" y="303"/>
                    </a:lnTo>
                    <a:lnTo>
                      <a:pt x="96" y="299"/>
                    </a:lnTo>
                    <a:lnTo>
                      <a:pt x="89" y="299"/>
                    </a:lnTo>
                    <a:lnTo>
                      <a:pt x="83" y="293"/>
                    </a:lnTo>
                    <a:lnTo>
                      <a:pt x="76" y="287"/>
                    </a:lnTo>
                    <a:lnTo>
                      <a:pt x="68" y="281"/>
                    </a:lnTo>
                    <a:lnTo>
                      <a:pt x="60" y="276"/>
                    </a:lnTo>
                    <a:lnTo>
                      <a:pt x="57" y="272"/>
                    </a:lnTo>
                    <a:lnTo>
                      <a:pt x="54" y="270"/>
                    </a:lnTo>
                    <a:lnTo>
                      <a:pt x="51" y="266"/>
                    </a:lnTo>
                    <a:lnTo>
                      <a:pt x="49" y="263"/>
                    </a:lnTo>
                    <a:lnTo>
                      <a:pt x="48" y="258"/>
                    </a:lnTo>
                    <a:lnTo>
                      <a:pt x="48" y="254"/>
                    </a:lnTo>
                    <a:lnTo>
                      <a:pt x="49" y="250"/>
                    </a:lnTo>
                    <a:lnTo>
                      <a:pt x="52" y="244"/>
                    </a:lnTo>
                    <a:lnTo>
                      <a:pt x="52" y="241"/>
                    </a:lnTo>
                    <a:lnTo>
                      <a:pt x="54" y="238"/>
                    </a:lnTo>
                    <a:lnTo>
                      <a:pt x="54" y="234"/>
                    </a:lnTo>
                    <a:lnTo>
                      <a:pt x="55" y="232"/>
                    </a:lnTo>
                    <a:lnTo>
                      <a:pt x="56" y="229"/>
                    </a:lnTo>
                    <a:lnTo>
                      <a:pt x="56" y="226"/>
                    </a:lnTo>
                    <a:lnTo>
                      <a:pt x="55" y="222"/>
                    </a:lnTo>
                    <a:lnTo>
                      <a:pt x="54" y="218"/>
                    </a:lnTo>
                    <a:lnTo>
                      <a:pt x="48" y="208"/>
                    </a:lnTo>
                    <a:lnTo>
                      <a:pt x="42" y="200"/>
                    </a:lnTo>
                    <a:lnTo>
                      <a:pt x="35" y="192"/>
                    </a:lnTo>
                    <a:lnTo>
                      <a:pt x="29" y="184"/>
                    </a:lnTo>
                    <a:lnTo>
                      <a:pt x="21" y="176"/>
                    </a:lnTo>
                    <a:lnTo>
                      <a:pt x="13" y="168"/>
                    </a:lnTo>
                    <a:lnTo>
                      <a:pt x="7" y="160"/>
                    </a:lnTo>
                    <a:lnTo>
                      <a:pt x="0" y="151"/>
                    </a:lnTo>
                    <a:lnTo>
                      <a:pt x="1" y="146"/>
                    </a:lnTo>
                    <a:lnTo>
                      <a:pt x="2" y="143"/>
                    </a:lnTo>
                    <a:lnTo>
                      <a:pt x="4" y="139"/>
                    </a:lnTo>
                    <a:lnTo>
                      <a:pt x="6" y="135"/>
                    </a:lnTo>
                    <a:lnTo>
                      <a:pt x="8" y="132"/>
                    </a:lnTo>
                    <a:lnTo>
                      <a:pt x="11" y="129"/>
                    </a:lnTo>
                    <a:lnTo>
                      <a:pt x="13" y="126"/>
                    </a:lnTo>
                    <a:lnTo>
                      <a:pt x="17" y="123"/>
                    </a:lnTo>
                    <a:close/>
                  </a:path>
                </a:pathLst>
              </a:custGeom>
              <a:solidFill>
                <a:srgbClr val="FCD4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6" name="Freeform 40">
                <a:extLst>
                  <a:ext uri="{FF2B5EF4-FFF2-40B4-BE49-F238E27FC236}">
                    <a16:creationId xmlns:a16="http://schemas.microsoft.com/office/drawing/2014/main" id="{5AB3CC14-B9D3-4692-82FF-CE03C8D09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3272"/>
                <a:ext cx="98" cy="107"/>
              </a:xfrm>
              <a:custGeom>
                <a:avLst/>
                <a:gdLst>
                  <a:gd name="T0" fmla="*/ 40 w 194"/>
                  <a:gd name="T1" fmla="*/ 130 h 217"/>
                  <a:gd name="T2" fmla="*/ 69 w 194"/>
                  <a:gd name="T3" fmla="*/ 95 h 217"/>
                  <a:gd name="T4" fmla="*/ 99 w 194"/>
                  <a:gd name="T5" fmla="*/ 57 h 217"/>
                  <a:gd name="T6" fmla="*/ 126 w 194"/>
                  <a:gd name="T7" fmla="*/ 19 h 217"/>
                  <a:gd name="T8" fmla="*/ 142 w 194"/>
                  <a:gd name="T9" fmla="*/ 2 h 217"/>
                  <a:gd name="T10" fmla="*/ 151 w 194"/>
                  <a:gd name="T11" fmla="*/ 3 h 217"/>
                  <a:gd name="T12" fmla="*/ 158 w 194"/>
                  <a:gd name="T13" fmla="*/ 2 h 217"/>
                  <a:gd name="T14" fmla="*/ 166 w 194"/>
                  <a:gd name="T15" fmla="*/ 4 h 217"/>
                  <a:gd name="T16" fmla="*/ 174 w 194"/>
                  <a:gd name="T17" fmla="*/ 15 h 217"/>
                  <a:gd name="T18" fmla="*/ 182 w 194"/>
                  <a:gd name="T19" fmla="*/ 31 h 217"/>
                  <a:gd name="T20" fmla="*/ 189 w 194"/>
                  <a:gd name="T21" fmla="*/ 48 h 217"/>
                  <a:gd name="T22" fmla="*/ 192 w 194"/>
                  <a:gd name="T23" fmla="*/ 67 h 217"/>
                  <a:gd name="T24" fmla="*/ 194 w 194"/>
                  <a:gd name="T25" fmla="*/ 80 h 217"/>
                  <a:gd name="T26" fmla="*/ 193 w 194"/>
                  <a:gd name="T27" fmla="*/ 109 h 217"/>
                  <a:gd name="T28" fmla="*/ 190 w 194"/>
                  <a:gd name="T29" fmla="*/ 140 h 217"/>
                  <a:gd name="T30" fmla="*/ 184 w 194"/>
                  <a:gd name="T31" fmla="*/ 154 h 217"/>
                  <a:gd name="T32" fmla="*/ 177 w 194"/>
                  <a:gd name="T33" fmla="*/ 167 h 217"/>
                  <a:gd name="T34" fmla="*/ 166 w 194"/>
                  <a:gd name="T35" fmla="*/ 178 h 217"/>
                  <a:gd name="T36" fmla="*/ 152 w 194"/>
                  <a:gd name="T37" fmla="*/ 188 h 217"/>
                  <a:gd name="T38" fmla="*/ 118 w 194"/>
                  <a:gd name="T39" fmla="*/ 201 h 217"/>
                  <a:gd name="T40" fmla="*/ 83 w 194"/>
                  <a:gd name="T41" fmla="*/ 214 h 217"/>
                  <a:gd name="T42" fmla="*/ 66 w 194"/>
                  <a:gd name="T43" fmla="*/ 217 h 217"/>
                  <a:gd name="T44" fmla="*/ 49 w 194"/>
                  <a:gd name="T45" fmla="*/ 217 h 217"/>
                  <a:gd name="T46" fmla="*/ 31 w 194"/>
                  <a:gd name="T47" fmla="*/ 213 h 217"/>
                  <a:gd name="T48" fmla="*/ 15 w 194"/>
                  <a:gd name="T49" fmla="*/ 203 h 217"/>
                  <a:gd name="T50" fmla="*/ 12 w 194"/>
                  <a:gd name="T51" fmla="*/ 198 h 217"/>
                  <a:gd name="T52" fmla="*/ 7 w 194"/>
                  <a:gd name="T53" fmla="*/ 194 h 217"/>
                  <a:gd name="T54" fmla="*/ 3 w 194"/>
                  <a:gd name="T55" fmla="*/ 190 h 217"/>
                  <a:gd name="T56" fmla="*/ 1 w 194"/>
                  <a:gd name="T57" fmla="*/ 183 h 217"/>
                  <a:gd name="T58" fmla="*/ 1 w 194"/>
                  <a:gd name="T59" fmla="*/ 171 h 217"/>
                  <a:gd name="T60" fmla="*/ 6 w 194"/>
                  <a:gd name="T61" fmla="*/ 161 h 217"/>
                  <a:gd name="T62" fmla="*/ 15 w 194"/>
                  <a:gd name="T63" fmla="*/ 154 h 217"/>
                  <a:gd name="T64" fmla="*/ 25 w 194"/>
                  <a:gd name="T65" fmla="*/ 146 h 2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4"/>
                  <a:gd name="T100" fmla="*/ 0 h 217"/>
                  <a:gd name="T101" fmla="*/ 194 w 194"/>
                  <a:gd name="T102" fmla="*/ 217 h 2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4" h="217">
                    <a:moveTo>
                      <a:pt x="25" y="146"/>
                    </a:moveTo>
                    <a:lnTo>
                      <a:pt x="40" y="130"/>
                    </a:lnTo>
                    <a:lnTo>
                      <a:pt x="54" y="113"/>
                    </a:lnTo>
                    <a:lnTo>
                      <a:pt x="69" y="95"/>
                    </a:lnTo>
                    <a:lnTo>
                      <a:pt x="84" y="77"/>
                    </a:lnTo>
                    <a:lnTo>
                      <a:pt x="99" y="57"/>
                    </a:lnTo>
                    <a:lnTo>
                      <a:pt x="113" y="39"/>
                    </a:lnTo>
                    <a:lnTo>
                      <a:pt x="126" y="19"/>
                    </a:lnTo>
                    <a:lnTo>
                      <a:pt x="139" y="0"/>
                    </a:lnTo>
                    <a:lnTo>
                      <a:pt x="142" y="2"/>
                    </a:lnTo>
                    <a:lnTo>
                      <a:pt x="146" y="3"/>
                    </a:lnTo>
                    <a:lnTo>
                      <a:pt x="151" y="3"/>
                    </a:lnTo>
                    <a:lnTo>
                      <a:pt x="154" y="2"/>
                    </a:lnTo>
                    <a:lnTo>
                      <a:pt x="158" y="2"/>
                    </a:lnTo>
                    <a:lnTo>
                      <a:pt x="162" y="2"/>
                    </a:lnTo>
                    <a:lnTo>
                      <a:pt x="166" y="4"/>
                    </a:lnTo>
                    <a:lnTo>
                      <a:pt x="168" y="7"/>
                    </a:lnTo>
                    <a:lnTo>
                      <a:pt x="174" y="15"/>
                    </a:lnTo>
                    <a:lnTo>
                      <a:pt x="179" y="23"/>
                    </a:lnTo>
                    <a:lnTo>
                      <a:pt x="182" y="31"/>
                    </a:lnTo>
                    <a:lnTo>
                      <a:pt x="187" y="40"/>
                    </a:lnTo>
                    <a:lnTo>
                      <a:pt x="189" y="48"/>
                    </a:lnTo>
                    <a:lnTo>
                      <a:pt x="191" y="57"/>
                    </a:lnTo>
                    <a:lnTo>
                      <a:pt x="192" y="67"/>
                    </a:lnTo>
                    <a:lnTo>
                      <a:pt x="191" y="77"/>
                    </a:lnTo>
                    <a:lnTo>
                      <a:pt x="194" y="80"/>
                    </a:lnTo>
                    <a:lnTo>
                      <a:pt x="194" y="94"/>
                    </a:lnTo>
                    <a:lnTo>
                      <a:pt x="193" y="109"/>
                    </a:lnTo>
                    <a:lnTo>
                      <a:pt x="192" y="124"/>
                    </a:lnTo>
                    <a:lnTo>
                      <a:pt x="190" y="140"/>
                    </a:lnTo>
                    <a:lnTo>
                      <a:pt x="188" y="146"/>
                    </a:lnTo>
                    <a:lnTo>
                      <a:pt x="184" y="154"/>
                    </a:lnTo>
                    <a:lnTo>
                      <a:pt x="181" y="160"/>
                    </a:lnTo>
                    <a:lnTo>
                      <a:pt x="177" y="167"/>
                    </a:lnTo>
                    <a:lnTo>
                      <a:pt x="172" y="172"/>
                    </a:lnTo>
                    <a:lnTo>
                      <a:pt x="166" y="178"/>
                    </a:lnTo>
                    <a:lnTo>
                      <a:pt x="159" y="183"/>
                    </a:lnTo>
                    <a:lnTo>
                      <a:pt x="152" y="188"/>
                    </a:lnTo>
                    <a:lnTo>
                      <a:pt x="136" y="194"/>
                    </a:lnTo>
                    <a:lnTo>
                      <a:pt x="118" y="201"/>
                    </a:lnTo>
                    <a:lnTo>
                      <a:pt x="101" y="207"/>
                    </a:lnTo>
                    <a:lnTo>
                      <a:pt x="83" y="214"/>
                    </a:lnTo>
                    <a:lnTo>
                      <a:pt x="75" y="216"/>
                    </a:lnTo>
                    <a:lnTo>
                      <a:pt x="66" y="217"/>
                    </a:lnTo>
                    <a:lnTo>
                      <a:pt x="57" y="217"/>
                    </a:lnTo>
                    <a:lnTo>
                      <a:pt x="49" y="217"/>
                    </a:lnTo>
                    <a:lnTo>
                      <a:pt x="40" y="216"/>
                    </a:lnTo>
                    <a:lnTo>
                      <a:pt x="31" y="213"/>
                    </a:lnTo>
                    <a:lnTo>
                      <a:pt x="24" y="208"/>
                    </a:lnTo>
                    <a:lnTo>
                      <a:pt x="15" y="203"/>
                    </a:lnTo>
                    <a:lnTo>
                      <a:pt x="13" y="201"/>
                    </a:lnTo>
                    <a:lnTo>
                      <a:pt x="12" y="198"/>
                    </a:lnTo>
                    <a:lnTo>
                      <a:pt x="9" y="196"/>
                    </a:lnTo>
                    <a:lnTo>
                      <a:pt x="7" y="194"/>
                    </a:lnTo>
                    <a:lnTo>
                      <a:pt x="5" y="192"/>
                    </a:lnTo>
                    <a:lnTo>
                      <a:pt x="3" y="190"/>
                    </a:lnTo>
                    <a:lnTo>
                      <a:pt x="2" y="186"/>
                    </a:lnTo>
                    <a:lnTo>
                      <a:pt x="1" y="183"/>
                    </a:lnTo>
                    <a:lnTo>
                      <a:pt x="0" y="177"/>
                    </a:lnTo>
                    <a:lnTo>
                      <a:pt x="1" y="171"/>
                    </a:lnTo>
                    <a:lnTo>
                      <a:pt x="3" y="166"/>
                    </a:lnTo>
                    <a:lnTo>
                      <a:pt x="6" y="161"/>
                    </a:lnTo>
                    <a:lnTo>
                      <a:pt x="11" y="158"/>
                    </a:lnTo>
                    <a:lnTo>
                      <a:pt x="15" y="154"/>
                    </a:lnTo>
                    <a:lnTo>
                      <a:pt x="20" y="151"/>
                    </a:lnTo>
                    <a:lnTo>
                      <a:pt x="25" y="146"/>
                    </a:lnTo>
                    <a:close/>
                  </a:path>
                </a:pathLst>
              </a:custGeom>
              <a:solidFill>
                <a:srgbClr val="7F7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7" name="Freeform 41">
                <a:extLst>
                  <a:ext uri="{FF2B5EF4-FFF2-40B4-BE49-F238E27FC236}">
                    <a16:creationId xmlns:a16="http://schemas.microsoft.com/office/drawing/2014/main" id="{B9045DFC-EF8E-445C-B360-00D444F45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3729"/>
                <a:ext cx="273" cy="112"/>
              </a:xfrm>
              <a:custGeom>
                <a:avLst/>
                <a:gdLst>
                  <a:gd name="T0" fmla="*/ 46 w 544"/>
                  <a:gd name="T1" fmla="*/ 51 h 226"/>
                  <a:gd name="T2" fmla="*/ 77 w 544"/>
                  <a:gd name="T3" fmla="*/ 39 h 226"/>
                  <a:gd name="T4" fmla="*/ 108 w 544"/>
                  <a:gd name="T5" fmla="*/ 32 h 226"/>
                  <a:gd name="T6" fmla="*/ 140 w 544"/>
                  <a:gd name="T7" fmla="*/ 25 h 226"/>
                  <a:gd name="T8" fmla="*/ 158 w 544"/>
                  <a:gd name="T9" fmla="*/ 22 h 226"/>
                  <a:gd name="T10" fmla="*/ 163 w 544"/>
                  <a:gd name="T11" fmla="*/ 21 h 226"/>
                  <a:gd name="T12" fmla="*/ 168 w 544"/>
                  <a:gd name="T13" fmla="*/ 20 h 226"/>
                  <a:gd name="T14" fmla="*/ 172 w 544"/>
                  <a:gd name="T15" fmla="*/ 20 h 226"/>
                  <a:gd name="T16" fmla="*/ 180 w 544"/>
                  <a:gd name="T17" fmla="*/ 24 h 226"/>
                  <a:gd name="T18" fmla="*/ 192 w 544"/>
                  <a:gd name="T19" fmla="*/ 30 h 226"/>
                  <a:gd name="T20" fmla="*/ 205 w 544"/>
                  <a:gd name="T21" fmla="*/ 33 h 226"/>
                  <a:gd name="T22" fmla="*/ 218 w 544"/>
                  <a:gd name="T23" fmla="*/ 33 h 226"/>
                  <a:gd name="T24" fmla="*/ 239 w 544"/>
                  <a:gd name="T25" fmla="*/ 30 h 226"/>
                  <a:gd name="T26" fmla="*/ 266 w 544"/>
                  <a:gd name="T27" fmla="*/ 23 h 226"/>
                  <a:gd name="T28" fmla="*/ 288 w 544"/>
                  <a:gd name="T29" fmla="*/ 18 h 226"/>
                  <a:gd name="T30" fmla="*/ 306 w 544"/>
                  <a:gd name="T31" fmla="*/ 12 h 226"/>
                  <a:gd name="T32" fmla="*/ 323 w 544"/>
                  <a:gd name="T33" fmla="*/ 8 h 226"/>
                  <a:gd name="T34" fmla="*/ 341 w 544"/>
                  <a:gd name="T35" fmla="*/ 4 h 226"/>
                  <a:gd name="T36" fmla="*/ 370 w 544"/>
                  <a:gd name="T37" fmla="*/ 6 h 226"/>
                  <a:gd name="T38" fmla="*/ 413 w 544"/>
                  <a:gd name="T39" fmla="*/ 17 h 226"/>
                  <a:gd name="T40" fmla="*/ 456 w 544"/>
                  <a:gd name="T41" fmla="*/ 27 h 226"/>
                  <a:gd name="T42" fmla="*/ 498 w 544"/>
                  <a:gd name="T43" fmla="*/ 39 h 226"/>
                  <a:gd name="T44" fmla="*/ 527 w 544"/>
                  <a:gd name="T45" fmla="*/ 55 h 226"/>
                  <a:gd name="T46" fmla="*/ 538 w 544"/>
                  <a:gd name="T47" fmla="*/ 73 h 226"/>
                  <a:gd name="T48" fmla="*/ 543 w 544"/>
                  <a:gd name="T49" fmla="*/ 94 h 226"/>
                  <a:gd name="T50" fmla="*/ 544 w 544"/>
                  <a:gd name="T51" fmla="*/ 114 h 226"/>
                  <a:gd name="T52" fmla="*/ 524 w 544"/>
                  <a:gd name="T53" fmla="*/ 132 h 226"/>
                  <a:gd name="T54" fmla="*/ 485 w 544"/>
                  <a:gd name="T55" fmla="*/ 147 h 226"/>
                  <a:gd name="T56" fmla="*/ 447 w 544"/>
                  <a:gd name="T57" fmla="*/ 161 h 226"/>
                  <a:gd name="T58" fmla="*/ 408 w 544"/>
                  <a:gd name="T59" fmla="*/ 174 h 226"/>
                  <a:gd name="T60" fmla="*/ 348 w 544"/>
                  <a:gd name="T61" fmla="*/ 187 h 226"/>
                  <a:gd name="T62" fmla="*/ 267 w 544"/>
                  <a:gd name="T63" fmla="*/ 205 h 226"/>
                  <a:gd name="T64" fmla="*/ 184 w 544"/>
                  <a:gd name="T65" fmla="*/ 219 h 226"/>
                  <a:gd name="T66" fmla="*/ 122 w 544"/>
                  <a:gd name="T67" fmla="*/ 225 h 226"/>
                  <a:gd name="T68" fmla="*/ 82 w 544"/>
                  <a:gd name="T69" fmla="*/ 226 h 226"/>
                  <a:gd name="T70" fmla="*/ 53 w 544"/>
                  <a:gd name="T71" fmla="*/ 224 h 226"/>
                  <a:gd name="T72" fmla="*/ 35 w 544"/>
                  <a:gd name="T73" fmla="*/ 217 h 226"/>
                  <a:gd name="T74" fmla="*/ 19 w 544"/>
                  <a:gd name="T75" fmla="*/ 207 h 226"/>
                  <a:gd name="T76" fmla="*/ 7 w 544"/>
                  <a:gd name="T77" fmla="*/ 192 h 226"/>
                  <a:gd name="T78" fmla="*/ 0 w 544"/>
                  <a:gd name="T79" fmla="*/ 168 h 226"/>
                  <a:gd name="T80" fmla="*/ 0 w 544"/>
                  <a:gd name="T81" fmla="*/ 138 h 226"/>
                  <a:gd name="T82" fmla="*/ 4 w 544"/>
                  <a:gd name="T83" fmla="*/ 109 h 226"/>
                  <a:gd name="T84" fmla="*/ 14 w 544"/>
                  <a:gd name="T85" fmla="*/ 81 h 226"/>
                  <a:gd name="T86" fmla="*/ 31 w 544"/>
                  <a:gd name="T87" fmla="*/ 58 h 2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44"/>
                  <a:gd name="T133" fmla="*/ 0 h 226"/>
                  <a:gd name="T134" fmla="*/ 544 w 544"/>
                  <a:gd name="T135" fmla="*/ 226 h 22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44" h="226">
                    <a:moveTo>
                      <a:pt x="31" y="58"/>
                    </a:moveTo>
                    <a:lnTo>
                      <a:pt x="46" y="51"/>
                    </a:lnTo>
                    <a:lnTo>
                      <a:pt x="61" y="45"/>
                    </a:lnTo>
                    <a:lnTo>
                      <a:pt x="77" y="39"/>
                    </a:lnTo>
                    <a:lnTo>
                      <a:pt x="92" y="35"/>
                    </a:lnTo>
                    <a:lnTo>
                      <a:pt x="108" y="32"/>
                    </a:lnTo>
                    <a:lnTo>
                      <a:pt x="123" y="29"/>
                    </a:lnTo>
                    <a:lnTo>
                      <a:pt x="140" y="25"/>
                    </a:lnTo>
                    <a:lnTo>
                      <a:pt x="156" y="23"/>
                    </a:lnTo>
                    <a:lnTo>
                      <a:pt x="158" y="22"/>
                    </a:lnTo>
                    <a:lnTo>
                      <a:pt x="160" y="21"/>
                    </a:lnTo>
                    <a:lnTo>
                      <a:pt x="163" y="21"/>
                    </a:lnTo>
                    <a:lnTo>
                      <a:pt x="165" y="20"/>
                    </a:lnTo>
                    <a:lnTo>
                      <a:pt x="168" y="20"/>
                    </a:lnTo>
                    <a:lnTo>
                      <a:pt x="170" y="20"/>
                    </a:lnTo>
                    <a:lnTo>
                      <a:pt x="172" y="20"/>
                    </a:lnTo>
                    <a:lnTo>
                      <a:pt x="175" y="20"/>
                    </a:lnTo>
                    <a:lnTo>
                      <a:pt x="180" y="24"/>
                    </a:lnTo>
                    <a:lnTo>
                      <a:pt x="187" y="27"/>
                    </a:lnTo>
                    <a:lnTo>
                      <a:pt x="192" y="30"/>
                    </a:lnTo>
                    <a:lnTo>
                      <a:pt x="198" y="32"/>
                    </a:lnTo>
                    <a:lnTo>
                      <a:pt x="205" y="33"/>
                    </a:lnTo>
                    <a:lnTo>
                      <a:pt x="212" y="33"/>
                    </a:lnTo>
                    <a:lnTo>
                      <a:pt x="218" y="33"/>
                    </a:lnTo>
                    <a:lnTo>
                      <a:pt x="225" y="32"/>
                    </a:lnTo>
                    <a:lnTo>
                      <a:pt x="239" y="30"/>
                    </a:lnTo>
                    <a:lnTo>
                      <a:pt x="253" y="26"/>
                    </a:lnTo>
                    <a:lnTo>
                      <a:pt x="266" y="23"/>
                    </a:lnTo>
                    <a:lnTo>
                      <a:pt x="279" y="20"/>
                    </a:lnTo>
                    <a:lnTo>
                      <a:pt x="288" y="18"/>
                    </a:lnTo>
                    <a:lnTo>
                      <a:pt x="296" y="14"/>
                    </a:lnTo>
                    <a:lnTo>
                      <a:pt x="306" y="12"/>
                    </a:lnTo>
                    <a:lnTo>
                      <a:pt x="315" y="10"/>
                    </a:lnTo>
                    <a:lnTo>
                      <a:pt x="323" y="8"/>
                    </a:lnTo>
                    <a:lnTo>
                      <a:pt x="332" y="6"/>
                    </a:lnTo>
                    <a:lnTo>
                      <a:pt x="341" y="4"/>
                    </a:lnTo>
                    <a:lnTo>
                      <a:pt x="348" y="0"/>
                    </a:lnTo>
                    <a:lnTo>
                      <a:pt x="370" y="6"/>
                    </a:lnTo>
                    <a:lnTo>
                      <a:pt x="391" y="11"/>
                    </a:lnTo>
                    <a:lnTo>
                      <a:pt x="413" y="17"/>
                    </a:lnTo>
                    <a:lnTo>
                      <a:pt x="434" y="22"/>
                    </a:lnTo>
                    <a:lnTo>
                      <a:pt x="456" y="27"/>
                    </a:lnTo>
                    <a:lnTo>
                      <a:pt x="477" y="33"/>
                    </a:lnTo>
                    <a:lnTo>
                      <a:pt x="498" y="39"/>
                    </a:lnTo>
                    <a:lnTo>
                      <a:pt x="519" y="47"/>
                    </a:lnTo>
                    <a:lnTo>
                      <a:pt x="527" y="55"/>
                    </a:lnTo>
                    <a:lnTo>
                      <a:pt x="532" y="63"/>
                    </a:lnTo>
                    <a:lnTo>
                      <a:pt x="538" y="73"/>
                    </a:lnTo>
                    <a:lnTo>
                      <a:pt x="541" y="83"/>
                    </a:lnTo>
                    <a:lnTo>
                      <a:pt x="543" y="94"/>
                    </a:lnTo>
                    <a:lnTo>
                      <a:pt x="544" y="104"/>
                    </a:lnTo>
                    <a:lnTo>
                      <a:pt x="544" y="114"/>
                    </a:lnTo>
                    <a:lnTo>
                      <a:pt x="543" y="125"/>
                    </a:lnTo>
                    <a:lnTo>
                      <a:pt x="524" y="132"/>
                    </a:lnTo>
                    <a:lnTo>
                      <a:pt x="505" y="139"/>
                    </a:lnTo>
                    <a:lnTo>
                      <a:pt x="485" y="147"/>
                    </a:lnTo>
                    <a:lnTo>
                      <a:pt x="466" y="155"/>
                    </a:lnTo>
                    <a:lnTo>
                      <a:pt x="447" y="161"/>
                    </a:lnTo>
                    <a:lnTo>
                      <a:pt x="428" y="168"/>
                    </a:lnTo>
                    <a:lnTo>
                      <a:pt x="408" y="174"/>
                    </a:lnTo>
                    <a:lnTo>
                      <a:pt x="390" y="179"/>
                    </a:lnTo>
                    <a:lnTo>
                      <a:pt x="348" y="187"/>
                    </a:lnTo>
                    <a:lnTo>
                      <a:pt x="308" y="196"/>
                    </a:lnTo>
                    <a:lnTo>
                      <a:pt x="267" y="205"/>
                    </a:lnTo>
                    <a:lnTo>
                      <a:pt x="226" y="212"/>
                    </a:lnTo>
                    <a:lnTo>
                      <a:pt x="184" y="219"/>
                    </a:lnTo>
                    <a:lnTo>
                      <a:pt x="143" y="224"/>
                    </a:lnTo>
                    <a:lnTo>
                      <a:pt x="122" y="225"/>
                    </a:lnTo>
                    <a:lnTo>
                      <a:pt x="102" y="226"/>
                    </a:lnTo>
                    <a:lnTo>
                      <a:pt x="82" y="226"/>
                    </a:lnTo>
                    <a:lnTo>
                      <a:pt x="61" y="226"/>
                    </a:lnTo>
                    <a:lnTo>
                      <a:pt x="53" y="224"/>
                    </a:lnTo>
                    <a:lnTo>
                      <a:pt x="44" y="221"/>
                    </a:lnTo>
                    <a:lnTo>
                      <a:pt x="35" y="217"/>
                    </a:lnTo>
                    <a:lnTo>
                      <a:pt x="27" y="212"/>
                    </a:lnTo>
                    <a:lnTo>
                      <a:pt x="19" y="207"/>
                    </a:lnTo>
                    <a:lnTo>
                      <a:pt x="13" y="199"/>
                    </a:lnTo>
                    <a:lnTo>
                      <a:pt x="7" y="192"/>
                    </a:lnTo>
                    <a:lnTo>
                      <a:pt x="3" y="183"/>
                    </a:lnTo>
                    <a:lnTo>
                      <a:pt x="0" y="168"/>
                    </a:lnTo>
                    <a:lnTo>
                      <a:pt x="0" y="154"/>
                    </a:lnTo>
                    <a:lnTo>
                      <a:pt x="0" y="138"/>
                    </a:lnTo>
                    <a:lnTo>
                      <a:pt x="1" y="124"/>
                    </a:lnTo>
                    <a:lnTo>
                      <a:pt x="4" y="109"/>
                    </a:lnTo>
                    <a:lnTo>
                      <a:pt x="8" y="95"/>
                    </a:lnTo>
                    <a:lnTo>
                      <a:pt x="14" y="81"/>
                    </a:lnTo>
                    <a:lnTo>
                      <a:pt x="19" y="68"/>
                    </a:lnTo>
                    <a:lnTo>
                      <a:pt x="31" y="58"/>
                    </a:lnTo>
                    <a:close/>
                  </a:path>
                </a:pathLst>
              </a:custGeom>
              <a:solidFill>
                <a:srgbClr val="EFE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8" name="Freeform 42">
                <a:extLst>
                  <a:ext uri="{FF2B5EF4-FFF2-40B4-BE49-F238E27FC236}">
                    <a16:creationId xmlns:a16="http://schemas.microsoft.com/office/drawing/2014/main" id="{C022E08A-16CF-4A5D-80AA-3F128BC97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3758"/>
                <a:ext cx="52" cy="78"/>
              </a:xfrm>
              <a:custGeom>
                <a:avLst/>
                <a:gdLst>
                  <a:gd name="T0" fmla="*/ 7 w 104"/>
                  <a:gd name="T1" fmla="*/ 28 h 158"/>
                  <a:gd name="T2" fmla="*/ 11 w 104"/>
                  <a:gd name="T3" fmla="*/ 23 h 158"/>
                  <a:gd name="T4" fmla="*/ 14 w 104"/>
                  <a:gd name="T5" fmla="*/ 19 h 158"/>
                  <a:gd name="T6" fmla="*/ 18 w 104"/>
                  <a:gd name="T7" fmla="*/ 13 h 158"/>
                  <a:gd name="T8" fmla="*/ 23 w 104"/>
                  <a:gd name="T9" fmla="*/ 9 h 158"/>
                  <a:gd name="T10" fmla="*/ 27 w 104"/>
                  <a:gd name="T11" fmla="*/ 4 h 158"/>
                  <a:gd name="T12" fmla="*/ 32 w 104"/>
                  <a:gd name="T13" fmla="*/ 2 h 158"/>
                  <a:gd name="T14" fmla="*/ 38 w 104"/>
                  <a:gd name="T15" fmla="*/ 0 h 158"/>
                  <a:gd name="T16" fmla="*/ 44 w 104"/>
                  <a:gd name="T17" fmla="*/ 0 h 158"/>
                  <a:gd name="T18" fmla="*/ 50 w 104"/>
                  <a:gd name="T19" fmla="*/ 2 h 158"/>
                  <a:gd name="T20" fmla="*/ 55 w 104"/>
                  <a:gd name="T21" fmla="*/ 3 h 158"/>
                  <a:gd name="T22" fmla="*/ 60 w 104"/>
                  <a:gd name="T23" fmla="*/ 7 h 158"/>
                  <a:gd name="T24" fmla="*/ 65 w 104"/>
                  <a:gd name="T25" fmla="*/ 9 h 158"/>
                  <a:gd name="T26" fmla="*/ 74 w 104"/>
                  <a:gd name="T27" fmla="*/ 16 h 158"/>
                  <a:gd name="T28" fmla="*/ 81 w 104"/>
                  <a:gd name="T29" fmla="*/ 25 h 158"/>
                  <a:gd name="T30" fmla="*/ 88 w 104"/>
                  <a:gd name="T31" fmla="*/ 35 h 158"/>
                  <a:gd name="T32" fmla="*/ 93 w 104"/>
                  <a:gd name="T33" fmla="*/ 45 h 158"/>
                  <a:gd name="T34" fmla="*/ 98 w 104"/>
                  <a:gd name="T35" fmla="*/ 54 h 158"/>
                  <a:gd name="T36" fmla="*/ 101 w 104"/>
                  <a:gd name="T37" fmla="*/ 65 h 158"/>
                  <a:gd name="T38" fmla="*/ 103 w 104"/>
                  <a:gd name="T39" fmla="*/ 75 h 158"/>
                  <a:gd name="T40" fmla="*/ 104 w 104"/>
                  <a:gd name="T41" fmla="*/ 85 h 158"/>
                  <a:gd name="T42" fmla="*/ 104 w 104"/>
                  <a:gd name="T43" fmla="*/ 95 h 158"/>
                  <a:gd name="T44" fmla="*/ 104 w 104"/>
                  <a:gd name="T45" fmla="*/ 104 h 158"/>
                  <a:gd name="T46" fmla="*/ 103 w 104"/>
                  <a:gd name="T47" fmla="*/ 114 h 158"/>
                  <a:gd name="T48" fmla="*/ 100 w 104"/>
                  <a:gd name="T49" fmla="*/ 124 h 158"/>
                  <a:gd name="T50" fmla="*/ 97 w 104"/>
                  <a:gd name="T51" fmla="*/ 133 h 158"/>
                  <a:gd name="T52" fmla="*/ 91 w 104"/>
                  <a:gd name="T53" fmla="*/ 143 h 158"/>
                  <a:gd name="T54" fmla="*/ 84 w 104"/>
                  <a:gd name="T55" fmla="*/ 147 h 158"/>
                  <a:gd name="T56" fmla="*/ 76 w 104"/>
                  <a:gd name="T57" fmla="*/ 150 h 158"/>
                  <a:gd name="T58" fmla="*/ 67 w 104"/>
                  <a:gd name="T59" fmla="*/ 155 h 158"/>
                  <a:gd name="T60" fmla="*/ 57 w 104"/>
                  <a:gd name="T61" fmla="*/ 157 h 158"/>
                  <a:gd name="T62" fmla="*/ 49 w 104"/>
                  <a:gd name="T63" fmla="*/ 158 h 158"/>
                  <a:gd name="T64" fmla="*/ 40 w 104"/>
                  <a:gd name="T65" fmla="*/ 158 h 158"/>
                  <a:gd name="T66" fmla="*/ 31 w 104"/>
                  <a:gd name="T67" fmla="*/ 156 h 158"/>
                  <a:gd name="T68" fmla="*/ 23 w 104"/>
                  <a:gd name="T69" fmla="*/ 151 h 158"/>
                  <a:gd name="T70" fmla="*/ 18 w 104"/>
                  <a:gd name="T71" fmla="*/ 147 h 158"/>
                  <a:gd name="T72" fmla="*/ 14 w 104"/>
                  <a:gd name="T73" fmla="*/ 141 h 158"/>
                  <a:gd name="T74" fmla="*/ 10 w 104"/>
                  <a:gd name="T75" fmla="*/ 136 h 158"/>
                  <a:gd name="T76" fmla="*/ 7 w 104"/>
                  <a:gd name="T77" fmla="*/ 131 h 158"/>
                  <a:gd name="T78" fmla="*/ 3 w 104"/>
                  <a:gd name="T79" fmla="*/ 118 h 158"/>
                  <a:gd name="T80" fmla="*/ 1 w 104"/>
                  <a:gd name="T81" fmla="*/ 104 h 158"/>
                  <a:gd name="T82" fmla="*/ 0 w 104"/>
                  <a:gd name="T83" fmla="*/ 90 h 158"/>
                  <a:gd name="T84" fmla="*/ 0 w 104"/>
                  <a:gd name="T85" fmla="*/ 77 h 158"/>
                  <a:gd name="T86" fmla="*/ 1 w 104"/>
                  <a:gd name="T87" fmla="*/ 63 h 158"/>
                  <a:gd name="T88" fmla="*/ 1 w 104"/>
                  <a:gd name="T89" fmla="*/ 50 h 158"/>
                  <a:gd name="T90" fmla="*/ 4 w 104"/>
                  <a:gd name="T91" fmla="*/ 48 h 158"/>
                  <a:gd name="T92" fmla="*/ 5 w 104"/>
                  <a:gd name="T93" fmla="*/ 45 h 158"/>
                  <a:gd name="T94" fmla="*/ 6 w 104"/>
                  <a:gd name="T95" fmla="*/ 42 h 158"/>
                  <a:gd name="T96" fmla="*/ 6 w 104"/>
                  <a:gd name="T97" fmla="*/ 39 h 158"/>
                  <a:gd name="T98" fmla="*/ 6 w 104"/>
                  <a:gd name="T99" fmla="*/ 37 h 158"/>
                  <a:gd name="T100" fmla="*/ 6 w 104"/>
                  <a:gd name="T101" fmla="*/ 34 h 158"/>
                  <a:gd name="T102" fmla="*/ 6 w 104"/>
                  <a:gd name="T103" fmla="*/ 31 h 158"/>
                  <a:gd name="T104" fmla="*/ 7 w 104"/>
                  <a:gd name="T105" fmla="*/ 28 h 15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4"/>
                  <a:gd name="T160" fmla="*/ 0 h 158"/>
                  <a:gd name="T161" fmla="*/ 104 w 104"/>
                  <a:gd name="T162" fmla="*/ 158 h 15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4" h="158">
                    <a:moveTo>
                      <a:pt x="7" y="28"/>
                    </a:moveTo>
                    <a:lnTo>
                      <a:pt x="11" y="23"/>
                    </a:lnTo>
                    <a:lnTo>
                      <a:pt x="14" y="19"/>
                    </a:lnTo>
                    <a:lnTo>
                      <a:pt x="18" y="13"/>
                    </a:lnTo>
                    <a:lnTo>
                      <a:pt x="23" y="9"/>
                    </a:lnTo>
                    <a:lnTo>
                      <a:pt x="27" y="4"/>
                    </a:lnTo>
                    <a:lnTo>
                      <a:pt x="32" y="2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50" y="2"/>
                    </a:lnTo>
                    <a:lnTo>
                      <a:pt x="55" y="3"/>
                    </a:lnTo>
                    <a:lnTo>
                      <a:pt x="60" y="7"/>
                    </a:lnTo>
                    <a:lnTo>
                      <a:pt x="65" y="9"/>
                    </a:lnTo>
                    <a:lnTo>
                      <a:pt x="74" y="16"/>
                    </a:lnTo>
                    <a:lnTo>
                      <a:pt x="81" y="25"/>
                    </a:lnTo>
                    <a:lnTo>
                      <a:pt x="88" y="35"/>
                    </a:lnTo>
                    <a:lnTo>
                      <a:pt x="93" y="45"/>
                    </a:lnTo>
                    <a:lnTo>
                      <a:pt x="98" y="54"/>
                    </a:lnTo>
                    <a:lnTo>
                      <a:pt x="101" y="65"/>
                    </a:lnTo>
                    <a:lnTo>
                      <a:pt x="103" y="75"/>
                    </a:lnTo>
                    <a:lnTo>
                      <a:pt x="104" y="85"/>
                    </a:lnTo>
                    <a:lnTo>
                      <a:pt x="104" y="95"/>
                    </a:lnTo>
                    <a:lnTo>
                      <a:pt x="104" y="104"/>
                    </a:lnTo>
                    <a:lnTo>
                      <a:pt x="103" y="114"/>
                    </a:lnTo>
                    <a:lnTo>
                      <a:pt x="100" y="124"/>
                    </a:lnTo>
                    <a:lnTo>
                      <a:pt x="97" y="133"/>
                    </a:lnTo>
                    <a:lnTo>
                      <a:pt x="91" y="143"/>
                    </a:lnTo>
                    <a:lnTo>
                      <a:pt x="84" y="147"/>
                    </a:lnTo>
                    <a:lnTo>
                      <a:pt x="76" y="150"/>
                    </a:lnTo>
                    <a:lnTo>
                      <a:pt x="67" y="155"/>
                    </a:lnTo>
                    <a:lnTo>
                      <a:pt x="57" y="157"/>
                    </a:lnTo>
                    <a:lnTo>
                      <a:pt x="49" y="158"/>
                    </a:lnTo>
                    <a:lnTo>
                      <a:pt x="40" y="158"/>
                    </a:lnTo>
                    <a:lnTo>
                      <a:pt x="31" y="156"/>
                    </a:lnTo>
                    <a:lnTo>
                      <a:pt x="23" y="151"/>
                    </a:lnTo>
                    <a:lnTo>
                      <a:pt x="18" y="147"/>
                    </a:lnTo>
                    <a:lnTo>
                      <a:pt x="14" y="141"/>
                    </a:lnTo>
                    <a:lnTo>
                      <a:pt x="10" y="136"/>
                    </a:lnTo>
                    <a:lnTo>
                      <a:pt x="7" y="131"/>
                    </a:lnTo>
                    <a:lnTo>
                      <a:pt x="3" y="118"/>
                    </a:lnTo>
                    <a:lnTo>
                      <a:pt x="1" y="104"/>
                    </a:lnTo>
                    <a:lnTo>
                      <a:pt x="0" y="90"/>
                    </a:lnTo>
                    <a:lnTo>
                      <a:pt x="0" y="77"/>
                    </a:lnTo>
                    <a:lnTo>
                      <a:pt x="1" y="63"/>
                    </a:lnTo>
                    <a:lnTo>
                      <a:pt x="1" y="50"/>
                    </a:lnTo>
                    <a:lnTo>
                      <a:pt x="4" y="48"/>
                    </a:lnTo>
                    <a:lnTo>
                      <a:pt x="5" y="45"/>
                    </a:lnTo>
                    <a:lnTo>
                      <a:pt x="6" y="42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6" y="34"/>
                    </a:lnTo>
                    <a:lnTo>
                      <a:pt x="6" y="31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5DB51374-9E34-4750-AFB1-968E65C7B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9" y="3768"/>
                <a:ext cx="29" cy="61"/>
              </a:xfrm>
              <a:custGeom>
                <a:avLst/>
                <a:gdLst>
                  <a:gd name="T0" fmla="*/ 19 w 59"/>
                  <a:gd name="T1" fmla="*/ 0 h 119"/>
                  <a:gd name="T2" fmla="*/ 22 w 59"/>
                  <a:gd name="T3" fmla="*/ 0 h 119"/>
                  <a:gd name="T4" fmla="*/ 27 w 59"/>
                  <a:gd name="T5" fmla="*/ 0 h 119"/>
                  <a:gd name="T6" fmla="*/ 29 w 59"/>
                  <a:gd name="T7" fmla="*/ 1 h 119"/>
                  <a:gd name="T8" fmla="*/ 32 w 59"/>
                  <a:gd name="T9" fmla="*/ 3 h 119"/>
                  <a:gd name="T10" fmla="*/ 34 w 59"/>
                  <a:gd name="T11" fmla="*/ 5 h 119"/>
                  <a:gd name="T12" fmla="*/ 38 w 59"/>
                  <a:gd name="T13" fmla="*/ 7 h 119"/>
                  <a:gd name="T14" fmla="*/ 41 w 59"/>
                  <a:gd name="T15" fmla="*/ 8 h 119"/>
                  <a:gd name="T16" fmla="*/ 44 w 59"/>
                  <a:gd name="T17" fmla="*/ 11 h 119"/>
                  <a:gd name="T18" fmla="*/ 47 w 59"/>
                  <a:gd name="T19" fmla="*/ 16 h 119"/>
                  <a:gd name="T20" fmla="*/ 51 w 59"/>
                  <a:gd name="T21" fmla="*/ 21 h 119"/>
                  <a:gd name="T22" fmla="*/ 53 w 59"/>
                  <a:gd name="T23" fmla="*/ 28 h 119"/>
                  <a:gd name="T24" fmla="*/ 55 w 59"/>
                  <a:gd name="T25" fmla="*/ 34 h 119"/>
                  <a:gd name="T26" fmla="*/ 58 w 59"/>
                  <a:gd name="T27" fmla="*/ 48 h 119"/>
                  <a:gd name="T28" fmla="*/ 59 w 59"/>
                  <a:gd name="T29" fmla="*/ 61 h 119"/>
                  <a:gd name="T30" fmla="*/ 58 w 59"/>
                  <a:gd name="T31" fmla="*/ 74 h 119"/>
                  <a:gd name="T32" fmla="*/ 55 w 59"/>
                  <a:gd name="T33" fmla="*/ 87 h 119"/>
                  <a:gd name="T34" fmla="*/ 51 w 59"/>
                  <a:gd name="T35" fmla="*/ 100 h 119"/>
                  <a:gd name="T36" fmla="*/ 44 w 59"/>
                  <a:gd name="T37" fmla="*/ 111 h 119"/>
                  <a:gd name="T38" fmla="*/ 41 w 59"/>
                  <a:gd name="T39" fmla="*/ 115 h 119"/>
                  <a:gd name="T40" fmla="*/ 38 w 59"/>
                  <a:gd name="T41" fmla="*/ 117 h 119"/>
                  <a:gd name="T42" fmla="*/ 34 w 59"/>
                  <a:gd name="T43" fmla="*/ 119 h 119"/>
                  <a:gd name="T44" fmla="*/ 30 w 59"/>
                  <a:gd name="T45" fmla="*/ 119 h 119"/>
                  <a:gd name="T46" fmla="*/ 26 w 59"/>
                  <a:gd name="T47" fmla="*/ 119 h 119"/>
                  <a:gd name="T48" fmla="*/ 22 w 59"/>
                  <a:gd name="T49" fmla="*/ 117 h 119"/>
                  <a:gd name="T50" fmla="*/ 18 w 59"/>
                  <a:gd name="T51" fmla="*/ 115 h 119"/>
                  <a:gd name="T52" fmla="*/ 16 w 59"/>
                  <a:gd name="T53" fmla="*/ 113 h 119"/>
                  <a:gd name="T54" fmla="*/ 10 w 59"/>
                  <a:gd name="T55" fmla="*/ 107 h 119"/>
                  <a:gd name="T56" fmla="*/ 7 w 59"/>
                  <a:gd name="T57" fmla="*/ 101 h 119"/>
                  <a:gd name="T58" fmla="*/ 5 w 59"/>
                  <a:gd name="T59" fmla="*/ 94 h 119"/>
                  <a:gd name="T60" fmla="*/ 4 w 59"/>
                  <a:gd name="T61" fmla="*/ 87 h 119"/>
                  <a:gd name="T62" fmla="*/ 3 w 59"/>
                  <a:gd name="T63" fmla="*/ 79 h 119"/>
                  <a:gd name="T64" fmla="*/ 3 w 59"/>
                  <a:gd name="T65" fmla="*/ 73 h 119"/>
                  <a:gd name="T66" fmla="*/ 2 w 59"/>
                  <a:gd name="T67" fmla="*/ 65 h 119"/>
                  <a:gd name="T68" fmla="*/ 0 w 59"/>
                  <a:gd name="T69" fmla="*/ 58 h 119"/>
                  <a:gd name="T70" fmla="*/ 0 w 59"/>
                  <a:gd name="T71" fmla="*/ 51 h 119"/>
                  <a:gd name="T72" fmla="*/ 0 w 59"/>
                  <a:gd name="T73" fmla="*/ 42 h 119"/>
                  <a:gd name="T74" fmla="*/ 2 w 59"/>
                  <a:gd name="T75" fmla="*/ 34 h 119"/>
                  <a:gd name="T76" fmla="*/ 3 w 59"/>
                  <a:gd name="T77" fmla="*/ 27 h 119"/>
                  <a:gd name="T78" fmla="*/ 6 w 59"/>
                  <a:gd name="T79" fmla="*/ 19 h 119"/>
                  <a:gd name="T80" fmla="*/ 9 w 59"/>
                  <a:gd name="T81" fmla="*/ 12 h 119"/>
                  <a:gd name="T82" fmla="*/ 14 w 59"/>
                  <a:gd name="T83" fmla="*/ 5 h 119"/>
                  <a:gd name="T84" fmla="*/ 19 w 59"/>
                  <a:gd name="T85" fmla="*/ 0 h 1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9"/>
                  <a:gd name="T130" fmla="*/ 0 h 119"/>
                  <a:gd name="T131" fmla="*/ 59 w 59"/>
                  <a:gd name="T132" fmla="*/ 119 h 11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9" h="119">
                    <a:moveTo>
                      <a:pt x="19" y="0"/>
                    </a:moveTo>
                    <a:lnTo>
                      <a:pt x="22" y="0"/>
                    </a:lnTo>
                    <a:lnTo>
                      <a:pt x="27" y="0"/>
                    </a:lnTo>
                    <a:lnTo>
                      <a:pt x="29" y="1"/>
                    </a:lnTo>
                    <a:lnTo>
                      <a:pt x="32" y="3"/>
                    </a:lnTo>
                    <a:lnTo>
                      <a:pt x="34" y="5"/>
                    </a:lnTo>
                    <a:lnTo>
                      <a:pt x="38" y="7"/>
                    </a:lnTo>
                    <a:lnTo>
                      <a:pt x="41" y="8"/>
                    </a:lnTo>
                    <a:lnTo>
                      <a:pt x="44" y="11"/>
                    </a:lnTo>
                    <a:lnTo>
                      <a:pt x="47" y="16"/>
                    </a:lnTo>
                    <a:lnTo>
                      <a:pt x="51" y="21"/>
                    </a:lnTo>
                    <a:lnTo>
                      <a:pt x="53" y="28"/>
                    </a:lnTo>
                    <a:lnTo>
                      <a:pt x="55" y="34"/>
                    </a:lnTo>
                    <a:lnTo>
                      <a:pt x="58" y="48"/>
                    </a:lnTo>
                    <a:lnTo>
                      <a:pt x="59" y="61"/>
                    </a:lnTo>
                    <a:lnTo>
                      <a:pt x="58" y="74"/>
                    </a:lnTo>
                    <a:lnTo>
                      <a:pt x="55" y="87"/>
                    </a:lnTo>
                    <a:lnTo>
                      <a:pt x="51" y="100"/>
                    </a:lnTo>
                    <a:lnTo>
                      <a:pt x="44" y="111"/>
                    </a:lnTo>
                    <a:lnTo>
                      <a:pt x="41" y="115"/>
                    </a:lnTo>
                    <a:lnTo>
                      <a:pt x="38" y="117"/>
                    </a:lnTo>
                    <a:lnTo>
                      <a:pt x="34" y="119"/>
                    </a:lnTo>
                    <a:lnTo>
                      <a:pt x="30" y="119"/>
                    </a:lnTo>
                    <a:lnTo>
                      <a:pt x="26" y="119"/>
                    </a:lnTo>
                    <a:lnTo>
                      <a:pt x="22" y="117"/>
                    </a:lnTo>
                    <a:lnTo>
                      <a:pt x="18" y="115"/>
                    </a:lnTo>
                    <a:lnTo>
                      <a:pt x="16" y="113"/>
                    </a:lnTo>
                    <a:lnTo>
                      <a:pt x="10" y="107"/>
                    </a:lnTo>
                    <a:lnTo>
                      <a:pt x="7" y="101"/>
                    </a:lnTo>
                    <a:lnTo>
                      <a:pt x="5" y="94"/>
                    </a:lnTo>
                    <a:lnTo>
                      <a:pt x="4" y="87"/>
                    </a:lnTo>
                    <a:lnTo>
                      <a:pt x="3" y="79"/>
                    </a:lnTo>
                    <a:lnTo>
                      <a:pt x="3" y="73"/>
                    </a:lnTo>
                    <a:lnTo>
                      <a:pt x="2" y="65"/>
                    </a:lnTo>
                    <a:lnTo>
                      <a:pt x="0" y="58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2" y="34"/>
                    </a:lnTo>
                    <a:lnTo>
                      <a:pt x="3" y="27"/>
                    </a:lnTo>
                    <a:lnTo>
                      <a:pt x="6" y="19"/>
                    </a:lnTo>
                    <a:lnTo>
                      <a:pt x="9" y="12"/>
                    </a:lnTo>
                    <a:lnTo>
                      <a:pt x="14" y="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3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0" name="Freeform 44">
                <a:extLst>
                  <a:ext uri="{FF2B5EF4-FFF2-40B4-BE49-F238E27FC236}">
                    <a16:creationId xmlns:a16="http://schemas.microsoft.com/office/drawing/2014/main" id="{244A60DF-12D0-4DFF-B264-2038F8510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3699"/>
                <a:ext cx="79" cy="35"/>
              </a:xfrm>
              <a:custGeom>
                <a:avLst/>
                <a:gdLst>
                  <a:gd name="T0" fmla="*/ 0 w 159"/>
                  <a:gd name="T1" fmla="*/ 0 h 70"/>
                  <a:gd name="T2" fmla="*/ 19 w 159"/>
                  <a:gd name="T3" fmla="*/ 6 h 70"/>
                  <a:gd name="T4" fmla="*/ 39 w 159"/>
                  <a:gd name="T5" fmla="*/ 13 h 70"/>
                  <a:gd name="T6" fmla="*/ 59 w 159"/>
                  <a:gd name="T7" fmla="*/ 19 h 70"/>
                  <a:gd name="T8" fmla="*/ 78 w 159"/>
                  <a:gd name="T9" fmla="*/ 25 h 70"/>
                  <a:gd name="T10" fmla="*/ 98 w 159"/>
                  <a:gd name="T11" fmla="*/ 31 h 70"/>
                  <a:gd name="T12" fmla="*/ 118 w 159"/>
                  <a:gd name="T13" fmla="*/ 38 h 70"/>
                  <a:gd name="T14" fmla="*/ 138 w 159"/>
                  <a:gd name="T15" fmla="*/ 43 h 70"/>
                  <a:gd name="T16" fmla="*/ 159 w 159"/>
                  <a:gd name="T17" fmla="*/ 47 h 70"/>
                  <a:gd name="T18" fmla="*/ 143 w 159"/>
                  <a:gd name="T19" fmla="*/ 52 h 70"/>
                  <a:gd name="T20" fmla="*/ 129 w 159"/>
                  <a:gd name="T21" fmla="*/ 56 h 70"/>
                  <a:gd name="T22" fmla="*/ 114 w 159"/>
                  <a:gd name="T23" fmla="*/ 62 h 70"/>
                  <a:gd name="T24" fmla="*/ 99 w 159"/>
                  <a:gd name="T25" fmla="*/ 65 h 70"/>
                  <a:gd name="T26" fmla="*/ 85 w 159"/>
                  <a:gd name="T27" fmla="*/ 68 h 70"/>
                  <a:gd name="T28" fmla="*/ 69 w 159"/>
                  <a:gd name="T29" fmla="*/ 70 h 70"/>
                  <a:gd name="T30" fmla="*/ 62 w 159"/>
                  <a:gd name="T31" fmla="*/ 70 h 70"/>
                  <a:gd name="T32" fmla="*/ 54 w 159"/>
                  <a:gd name="T33" fmla="*/ 70 h 70"/>
                  <a:gd name="T34" fmla="*/ 46 w 159"/>
                  <a:gd name="T35" fmla="*/ 69 h 70"/>
                  <a:gd name="T36" fmla="*/ 38 w 159"/>
                  <a:gd name="T37" fmla="*/ 68 h 70"/>
                  <a:gd name="T38" fmla="*/ 34 w 159"/>
                  <a:gd name="T39" fmla="*/ 66 h 70"/>
                  <a:gd name="T40" fmla="*/ 31 w 159"/>
                  <a:gd name="T41" fmla="*/ 63 h 70"/>
                  <a:gd name="T42" fmla="*/ 29 w 159"/>
                  <a:gd name="T43" fmla="*/ 59 h 70"/>
                  <a:gd name="T44" fmla="*/ 28 w 159"/>
                  <a:gd name="T45" fmla="*/ 56 h 70"/>
                  <a:gd name="T46" fmla="*/ 28 w 159"/>
                  <a:gd name="T47" fmla="*/ 53 h 70"/>
                  <a:gd name="T48" fmla="*/ 27 w 159"/>
                  <a:gd name="T49" fmla="*/ 49 h 70"/>
                  <a:gd name="T50" fmla="*/ 25 w 159"/>
                  <a:gd name="T51" fmla="*/ 45 h 70"/>
                  <a:gd name="T52" fmla="*/ 22 w 159"/>
                  <a:gd name="T53" fmla="*/ 42 h 70"/>
                  <a:gd name="T54" fmla="*/ 21 w 159"/>
                  <a:gd name="T55" fmla="*/ 38 h 70"/>
                  <a:gd name="T56" fmla="*/ 19 w 159"/>
                  <a:gd name="T57" fmla="*/ 34 h 70"/>
                  <a:gd name="T58" fmla="*/ 18 w 159"/>
                  <a:gd name="T59" fmla="*/ 30 h 70"/>
                  <a:gd name="T60" fmla="*/ 16 w 159"/>
                  <a:gd name="T61" fmla="*/ 27 h 70"/>
                  <a:gd name="T62" fmla="*/ 14 w 159"/>
                  <a:gd name="T63" fmla="*/ 24 h 70"/>
                  <a:gd name="T64" fmla="*/ 12 w 159"/>
                  <a:gd name="T65" fmla="*/ 19 h 70"/>
                  <a:gd name="T66" fmla="*/ 10 w 159"/>
                  <a:gd name="T67" fmla="*/ 16 h 70"/>
                  <a:gd name="T68" fmla="*/ 9 w 159"/>
                  <a:gd name="T69" fmla="*/ 12 h 70"/>
                  <a:gd name="T70" fmla="*/ 6 w 159"/>
                  <a:gd name="T71" fmla="*/ 10 h 70"/>
                  <a:gd name="T72" fmla="*/ 5 w 159"/>
                  <a:gd name="T73" fmla="*/ 9 h 70"/>
                  <a:gd name="T74" fmla="*/ 3 w 159"/>
                  <a:gd name="T75" fmla="*/ 8 h 70"/>
                  <a:gd name="T76" fmla="*/ 2 w 159"/>
                  <a:gd name="T77" fmla="*/ 6 h 70"/>
                  <a:gd name="T78" fmla="*/ 1 w 159"/>
                  <a:gd name="T79" fmla="*/ 5 h 70"/>
                  <a:gd name="T80" fmla="*/ 1 w 159"/>
                  <a:gd name="T81" fmla="*/ 3 h 70"/>
                  <a:gd name="T82" fmla="*/ 0 w 159"/>
                  <a:gd name="T83" fmla="*/ 2 h 70"/>
                  <a:gd name="T84" fmla="*/ 0 w 159"/>
                  <a:gd name="T85" fmla="*/ 0 h 7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9"/>
                  <a:gd name="T130" fmla="*/ 0 h 70"/>
                  <a:gd name="T131" fmla="*/ 159 w 159"/>
                  <a:gd name="T132" fmla="*/ 70 h 7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9" h="70">
                    <a:moveTo>
                      <a:pt x="0" y="0"/>
                    </a:moveTo>
                    <a:lnTo>
                      <a:pt x="19" y="6"/>
                    </a:lnTo>
                    <a:lnTo>
                      <a:pt x="39" y="13"/>
                    </a:lnTo>
                    <a:lnTo>
                      <a:pt x="59" y="19"/>
                    </a:lnTo>
                    <a:lnTo>
                      <a:pt x="78" y="25"/>
                    </a:lnTo>
                    <a:lnTo>
                      <a:pt x="98" y="31"/>
                    </a:lnTo>
                    <a:lnTo>
                      <a:pt x="118" y="38"/>
                    </a:lnTo>
                    <a:lnTo>
                      <a:pt x="138" y="43"/>
                    </a:lnTo>
                    <a:lnTo>
                      <a:pt x="159" y="47"/>
                    </a:lnTo>
                    <a:lnTo>
                      <a:pt x="143" y="52"/>
                    </a:lnTo>
                    <a:lnTo>
                      <a:pt x="129" y="56"/>
                    </a:lnTo>
                    <a:lnTo>
                      <a:pt x="114" y="62"/>
                    </a:lnTo>
                    <a:lnTo>
                      <a:pt x="99" y="65"/>
                    </a:lnTo>
                    <a:lnTo>
                      <a:pt x="85" y="68"/>
                    </a:lnTo>
                    <a:lnTo>
                      <a:pt x="69" y="70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46" y="69"/>
                    </a:lnTo>
                    <a:lnTo>
                      <a:pt x="38" y="68"/>
                    </a:lnTo>
                    <a:lnTo>
                      <a:pt x="34" y="66"/>
                    </a:lnTo>
                    <a:lnTo>
                      <a:pt x="31" y="63"/>
                    </a:lnTo>
                    <a:lnTo>
                      <a:pt x="29" y="59"/>
                    </a:lnTo>
                    <a:lnTo>
                      <a:pt x="28" y="56"/>
                    </a:lnTo>
                    <a:lnTo>
                      <a:pt x="28" y="53"/>
                    </a:lnTo>
                    <a:lnTo>
                      <a:pt x="27" y="49"/>
                    </a:lnTo>
                    <a:lnTo>
                      <a:pt x="25" y="45"/>
                    </a:lnTo>
                    <a:lnTo>
                      <a:pt x="22" y="42"/>
                    </a:lnTo>
                    <a:lnTo>
                      <a:pt x="21" y="38"/>
                    </a:lnTo>
                    <a:lnTo>
                      <a:pt x="19" y="34"/>
                    </a:lnTo>
                    <a:lnTo>
                      <a:pt x="18" y="30"/>
                    </a:lnTo>
                    <a:lnTo>
                      <a:pt x="16" y="27"/>
                    </a:lnTo>
                    <a:lnTo>
                      <a:pt x="14" y="24"/>
                    </a:lnTo>
                    <a:lnTo>
                      <a:pt x="12" y="19"/>
                    </a:lnTo>
                    <a:lnTo>
                      <a:pt x="10" y="16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1" name="Freeform 45">
                <a:extLst>
                  <a:ext uri="{FF2B5EF4-FFF2-40B4-BE49-F238E27FC236}">
                    <a16:creationId xmlns:a16="http://schemas.microsoft.com/office/drawing/2014/main" id="{3D24367E-F474-4705-8936-1EE715C6B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6" y="3238"/>
                <a:ext cx="127" cy="115"/>
              </a:xfrm>
              <a:custGeom>
                <a:avLst/>
                <a:gdLst>
                  <a:gd name="T0" fmla="*/ 7 w 255"/>
                  <a:gd name="T1" fmla="*/ 41 h 231"/>
                  <a:gd name="T2" fmla="*/ 12 w 255"/>
                  <a:gd name="T3" fmla="*/ 31 h 231"/>
                  <a:gd name="T4" fmla="*/ 23 w 255"/>
                  <a:gd name="T5" fmla="*/ 21 h 231"/>
                  <a:gd name="T6" fmla="*/ 41 w 255"/>
                  <a:gd name="T7" fmla="*/ 14 h 231"/>
                  <a:gd name="T8" fmla="*/ 61 w 255"/>
                  <a:gd name="T9" fmla="*/ 9 h 231"/>
                  <a:gd name="T10" fmla="*/ 93 w 255"/>
                  <a:gd name="T11" fmla="*/ 4 h 231"/>
                  <a:gd name="T12" fmla="*/ 141 w 255"/>
                  <a:gd name="T13" fmla="*/ 0 h 231"/>
                  <a:gd name="T14" fmla="*/ 177 w 255"/>
                  <a:gd name="T15" fmla="*/ 2 h 231"/>
                  <a:gd name="T16" fmla="*/ 199 w 255"/>
                  <a:gd name="T17" fmla="*/ 8 h 231"/>
                  <a:gd name="T18" fmla="*/ 218 w 255"/>
                  <a:gd name="T19" fmla="*/ 18 h 231"/>
                  <a:gd name="T20" fmla="*/ 235 w 255"/>
                  <a:gd name="T21" fmla="*/ 34 h 231"/>
                  <a:gd name="T22" fmla="*/ 249 w 255"/>
                  <a:gd name="T23" fmla="*/ 61 h 231"/>
                  <a:gd name="T24" fmla="*/ 255 w 255"/>
                  <a:gd name="T25" fmla="*/ 96 h 231"/>
                  <a:gd name="T26" fmla="*/ 255 w 255"/>
                  <a:gd name="T27" fmla="*/ 132 h 231"/>
                  <a:gd name="T28" fmla="*/ 250 w 255"/>
                  <a:gd name="T29" fmla="*/ 167 h 231"/>
                  <a:gd name="T30" fmla="*/ 241 w 255"/>
                  <a:gd name="T31" fmla="*/ 191 h 231"/>
                  <a:gd name="T32" fmla="*/ 234 w 255"/>
                  <a:gd name="T33" fmla="*/ 200 h 231"/>
                  <a:gd name="T34" fmla="*/ 221 w 255"/>
                  <a:gd name="T35" fmla="*/ 212 h 231"/>
                  <a:gd name="T36" fmla="*/ 200 w 255"/>
                  <a:gd name="T37" fmla="*/ 221 h 231"/>
                  <a:gd name="T38" fmla="*/ 177 w 255"/>
                  <a:gd name="T39" fmla="*/ 228 h 231"/>
                  <a:gd name="T40" fmla="*/ 144 w 255"/>
                  <a:gd name="T41" fmla="*/ 230 h 231"/>
                  <a:gd name="T42" fmla="*/ 102 w 255"/>
                  <a:gd name="T43" fmla="*/ 230 h 231"/>
                  <a:gd name="T44" fmla="*/ 71 w 255"/>
                  <a:gd name="T45" fmla="*/ 230 h 231"/>
                  <a:gd name="T46" fmla="*/ 50 w 255"/>
                  <a:gd name="T47" fmla="*/ 225 h 231"/>
                  <a:gd name="T48" fmla="*/ 31 w 255"/>
                  <a:gd name="T49" fmla="*/ 219 h 231"/>
                  <a:gd name="T50" fmla="*/ 14 w 255"/>
                  <a:gd name="T51" fmla="*/ 206 h 231"/>
                  <a:gd name="T52" fmla="*/ 3 w 255"/>
                  <a:gd name="T53" fmla="*/ 187 h 231"/>
                  <a:gd name="T54" fmla="*/ 0 w 255"/>
                  <a:gd name="T55" fmla="*/ 166 h 231"/>
                  <a:gd name="T56" fmla="*/ 1 w 255"/>
                  <a:gd name="T57" fmla="*/ 142 h 231"/>
                  <a:gd name="T58" fmla="*/ 2 w 255"/>
                  <a:gd name="T59" fmla="*/ 119 h 231"/>
                  <a:gd name="T60" fmla="*/ 2 w 255"/>
                  <a:gd name="T61" fmla="*/ 100 h 231"/>
                  <a:gd name="T62" fmla="*/ 3 w 255"/>
                  <a:gd name="T63" fmla="*/ 84 h 231"/>
                  <a:gd name="T64" fmla="*/ 4 w 255"/>
                  <a:gd name="T65" fmla="*/ 68 h 231"/>
                  <a:gd name="T66" fmla="*/ 5 w 255"/>
                  <a:gd name="T67" fmla="*/ 53 h 23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5"/>
                  <a:gd name="T103" fmla="*/ 0 h 231"/>
                  <a:gd name="T104" fmla="*/ 255 w 255"/>
                  <a:gd name="T105" fmla="*/ 231 h 23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5" h="231">
                    <a:moveTo>
                      <a:pt x="5" y="46"/>
                    </a:moveTo>
                    <a:lnTo>
                      <a:pt x="7" y="41"/>
                    </a:lnTo>
                    <a:lnTo>
                      <a:pt x="10" y="35"/>
                    </a:lnTo>
                    <a:lnTo>
                      <a:pt x="12" y="31"/>
                    </a:lnTo>
                    <a:lnTo>
                      <a:pt x="15" y="27"/>
                    </a:lnTo>
                    <a:lnTo>
                      <a:pt x="23" y="21"/>
                    </a:lnTo>
                    <a:lnTo>
                      <a:pt x="31" y="17"/>
                    </a:lnTo>
                    <a:lnTo>
                      <a:pt x="41" y="14"/>
                    </a:lnTo>
                    <a:lnTo>
                      <a:pt x="51" y="11"/>
                    </a:lnTo>
                    <a:lnTo>
                      <a:pt x="61" y="9"/>
                    </a:lnTo>
                    <a:lnTo>
                      <a:pt x="71" y="6"/>
                    </a:lnTo>
                    <a:lnTo>
                      <a:pt x="93" y="4"/>
                    </a:lnTo>
                    <a:lnTo>
                      <a:pt x="117" y="1"/>
                    </a:lnTo>
                    <a:lnTo>
                      <a:pt x="141" y="0"/>
                    </a:lnTo>
                    <a:lnTo>
                      <a:pt x="165" y="0"/>
                    </a:lnTo>
                    <a:lnTo>
                      <a:pt x="177" y="2"/>
                    </a:lnTo>
                    <a:lnTo>
                      <a:pt x="188" y="5"/>
                    </a:lnTo>
                    <a:lnTo>
                      <a:pt x="199" y="8"/>
                    </a:lnTo>
                    <a:lnTo>
                      <a:pt x="209" y="12"/>
                    </a:lnTo>
                    <a:lnTo>
                      <a:pt x="218" y="18"/>
                    </a:lnTo>
                    <a:lnTo>
                      <a:pt x="227" y="25"/>
                    </a:lnTo>
                    <a:lnTo>
                      <a:pt x="235" y="34"/>
                    </a:lnTo>
                    <a:lnTo>
                      <a:pt x="242" y="44"/>
                    </a:lnTo>
                    <a:lnTo>
                      <a:pt x="249" y="61"/>
                    </a:lnTo>
                    <a:lnTo>
                      <a:pt x="252" y="79"/>
                    </a:lnTo>
                    <a:lnTo>
                      <a:pt x="255" y="96"/>
                    </a:lnTo>
                    <a:lnTo>
                      <a:pt x="255" y="113"/>
                    </a:lnTo>
                    <a:lnTo>
                      <a:pt x="255" y="132"/>
                    </a:lnTo>
                    <a:lnTo>
                      <a:pt x="253" y="149"/>
                    </a:lnTo>
                    <a:lnTo>
                      <a:pt x="250" y="167"/>
                    </a:lnTo>
                    <a:lnTo>
                      <a:pt x="244" y="184"/>
                    </a:lnTo>
                    <a:lnTo>
                      <a:pt x="241" y="191"/>
                    </a:lnTo>
                    <a:lnTo>
                      <a:pt x="238" y="196"/>
                    </a:lnTo>
                    <a:lnTo>
                      <a:pt x="234" y="200"/>
                    </a:lnTo>
                    <a:lnTo>
                      <a:pt x="229" y="205"/>
                    </a:lnTo>
                    <a:lnTo>
                      <a:pt x="221" y="212"/>
                    </a:lnTo>
                    <a:lnTo>
                      <a:pt x="211" y="218"/>
                    </a:lnTo>
                    <a:lnTo>
                      <a:pt x="200" y="221"/>
                    </a:lnTo>
                    <a:lnTo>
                      <a:pt x="189" y="224"/>
                    </a:lnTo>
                    <a:lnTo>
                      <a:pt x="177" y="228"/>
                    </a:lnTo>
                    <a:lnTo>
                      <a:pt x="164" y="231"/>
                    </a:lnTo>
                    <a:lnTo>
                      <a:pt x="144" y="230"/>
                    </a:lnTo>
                    <a:lnTo>
                      <a:pt x="124" y="230"/>
                    </a:lnTo>
                    <a:lnTo>
                      <a:pt x="102" y="230"/>
                    </a:lnTo>
                    <a:lnTo>
                      <a:pt x="80" y="230"/>
                    </a:lnTo>
                    <a:lnTo>
                      <a:pt x="71" y="230"/>
                    </a:lnTo>
                    <a:lnTo>
                      <a:pt x="60" y="228"/>
                    </a:lnTo>
                    <a:lnTo>
                      <a:pt x="50" y="225"/>
                    </a:lnTo>
                    <a:lnTo>
                      <a:pt x="40" y="223"/>
                    </a:lnTo>
                    <a:lnTo>
                      <a:pt x="31" y="219"/>
                    </a:lnTo>
                    <a:lnTo>
                      <a:pt x="23" y="214"/>
                    </a:lnTo>
                    <a:lnTo>
                      <a:pt x="14" y="206"/>
                    </a:lnTo>
                    <a:lnTo>
                      <a:pt x="7" y="197"/>
                    </a:lnTo>
                    <a:lnTo>
                      <a:pt x="3" y="187"/>
                    </a:lnTo>
                    <a:lnTo>
                      <a:pt x="1" y="177"/>
                    </a:lnTo>
                    <a:lnTo>
                      <a:pt x="0" y="166"/>
                    </a:lnTo>
                    <a:lnTo>
                      <a:pt x="0" y="154"/>
                    </a:lnTo>
                    <a:lnTo>
                      <a:pt x="1" y="142"/>
                    </a:lnTo>
                    <a:lnTo>
                      <a:pt x="2" y="131"/>
                    </a:lnTo>
                    <a:lnTo>
                      <a:pt x="2" y="119"/>
                    </a:lnTo>
                    <a:lnTo>
                      <a:pt x="2" y="108"/>
                    </a:lnTo>
                    <a:lnTo>
                      <a:pt x="2" y="100"/>
                    </a:lnTo>
                    <a:lnTo>
                      <a:pt x="3" y="93"/>
                    </a:lnTo>
                    <a:lnTo>
                      <a:pt x="3" y="84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5" y="60"/>
                    </a:lnTo>
                    <a:lnTo>
                      <a:pt x="5" y="53"/>
                    </a:lnTo>
                    <a:lnTo>
                      <a:pt x="5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" name="Freeform 46">
                <a:extLst>
                  <a:ext uri="{FF2B5EF4-FFF2-40B4-BE49-F238E27FC236}">
                    <a16:creationId xmlns:a16="http://schemas.microsoft.com/office/drawing/2014/main" id="{0DAB3CF9-C248-4BF0-8EB1-0161A088F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3252"/>
                <a:ext cx="99" cy="94"/>
              </a:xfrm>
              <a:custGeom>
                <a:avLst/>
                <a:gdLst>
                  <a:gd name="T0" fmla="*/ 7 w 199"/>
                  <a:gd name="T1" fmla="*/ 58 h 190"/>
                  <a:gd name="T2" fmla="*/ 7 w 199"/>
                  <a:gd name="T3" fmla="*/ 43 h 190"/>
                  <a:gd name="T4" fmla="*/ 8 w 199"/>
                  <a:gd name="T5" fmla="*/ 29 h 190"/>
                  <a:gd name="T6" fmla="*/ 13 w 199"/>
                  <a:gd name="T7" fmla="*/ 17 h 190"/>
                  <a:gd name="T8" fmla="*/ 19 w 199"/>
                  <a:gd name="T9" fmla="*/ 12 h 190"/>
                  <a:gd name="T10" fmla="*/ 41 w 199"/>
                  <a:gd name="T11" fmla="*/ 6 h 190"/>
                  <a:gd name="T12" fmla="*/ 66 w 199"/>
                  <a:gd name="T13" fmla="*/ 1 h 190"/>
                  <a:gd name="T14" fmla="*/ 91 w 199"/>
                  <a:gd name="T15" fmla="*/ 0 h 190"/>
                  <a:gd name="T16" fmla="*/ 119 w 199"/>
                  <a:gd name="T17" fmla="*/ 0 h 190"/>
                  <a:gd name="T18" fmla="*/ 136 w 199"/>
                  <a:gd name="T19" fmla="*/ 2 h 190"/>
                  <a:gd name="T20" fmla="*/ 156 w 199"/>
                  <a:gd name="T21" fmla="*/ 5 h 190"/>
                  <a:gd name="T22" fmla="*/ 172 w 199"/>
                  <a:gd name="T23" fmla="*/ 11 h 190"/>
                  <a:gd name="T24" fmla="*/ 178 w 199"/>
                  <a:gd name="T25" fmla="*/ 18 h 190"/>
                  <a:gd name="T26" fmla="*/ 184 w 199"/>
                  <a:gd name="T27" fmla="*/ 28 h 190"/>
                  <a:gd name="T28" fmla="*/ 194 w 199"/>
                  <a:gd name="T29" fmla="*/ 55 h 190"/>
                  <a:gd name="T30" fmla="*/ 198 w 199"/>
                  <a:gd name="T31" fmla="*/ 85 h 190"/>
                  <a:gd name="T32" fmla="*/ 198 w 199"/>
                  <a:gd name="T33" fmla="*/ 117 h 190"/>
                  <a:gd name="T34" fmla="*/ 191 w 199"/>
                  <a:gd name="T35" fmla="*/ 146 h 190"/>
                  <a:gd name="T36" fmla="*/ 176 w 199"/>
                  <a:gd name="T37" fmla="*/ 161 h 190"/>
                  <a:gd name="T38" fmla="*/ 159 w 199"/>
                  <a:gd name="T39" fmla="*/ 172 h 190"/>
                  <a:gd name="T40" fmla="*/ 139 w 199"/>
                  <a:gd name="T41" fmla="*/ 181 h 190"/>
                  <a:gd name="T42" fmla="*/ 119 w 199"/>
                  <a:gd name="T43" fmla="*/ 186 h 190"/>
                  <a:gd name="T44" fmla="*/ 97 w 199"/>
                  <a:gd name="T45" fmla="*/ 189 h 190"/>
                  <a:gd name="T46" fmla="*/ 75 w 199"/>
                  <a:gd name="T47" fmla="*/ 190 h 190"/>
                  <a:gd name="T48" fmla="*/ 32 w 199"/>
                  <a:gd name="T49" fmla="*/ 184 h 190"/>
                  <a:gd name="T50" fmla="*/ 23 w 199"/>
                  <a:gd name="T51" fmla="*/ 180 h 190"/>
                  <a:gd name="T52" fmla="*/ 14 w 199"/>
                  <a:gd name="T53" fmla="*/ 175 h 190"/>
                  <a:gd name="T54" fmla="*/ 8 w 199"/>
                  <a:gd name="T55" fmla="*/ 168 h 190"/>
                  <a:gd name="T56" fmla="*/ 3 w 199"/>
                  <a:gd name="T57" fmla="*/ 159 h 190"/>
                  <a:gd name="T58" fmla="*/ 1 w 199"/>
                  <a:gd name="T59" fmla="*/ 136 h 190"/>
                  <a:gd name="T60" fmla="*/ 1 w 199"/>
                  <a:gd name="T61" fmla="*/ 112 h 190"/>
                  <a:gd name="T62" fmla="*/ 2 w 199"/>
                  <a:gd name="T63" fmla="*/ 90 h 190"/>
                  <a:gd name="T64" fmla="*/ 3 w 199"/>
                  <a:gd name="T65" fmla="*/ 66 h 19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9"/>
                  <a:gd name="T100" fmla="*/ 0 h 190"/>
                  <a:gd name="T101" fmla="*/ 199 w 199"/>
                  <a:gd name="T102" fmla="*/ 190 h 19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9" h="190">
                    <a:moveTo>
                      <a:pt x="6" y="65"/>
                    </a:moveTo>
                    <a:lnTo>
                      <a:pt x="7" y="58"/>
                    </a:lnTo>
                    <a:lnTo>
                      <a:pt x="7" y="50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8" y="29"/>
                    </a:lnTo>
                    <a:lnTo>
                      <a:pt x="10" y="22"/>
                    </a:lnTo>
                    <a:lnTo>
                      <a:pt x="13" y="17"/>
                    </a:lnTo>
                    <a:lnTo>
                      <a:pt x="19" y="11"/>
                    </a:lnTo>
                    <a:lnTo>
                      <a:pt x="19" y="12"/>
                    </a:lnTo>
                    <a:lnTo>
                      <a:pt x="30" y="9"/>
                    </a:lnTo>
                    <a:lnTo>
                      <a:pt x="41" y="6"/>
                    </a:lnTo>
                    <a:lnTo>
                      <a:pt x="53" y="4"/>
                    </a:lnTo>
                    <a:lnTo>
                      <a:pt x="66" y="1"/>
                    </a:lnTo>
                    <a:lnTo>
                      <a:pt x="78" y="0"/>
                    </a:lnTo>
                    <a:lnTo>
                      <a:pt x="91" y="0"/>
                    </a:lnTo>
                    <a:lnTo>
                      <a:pt x="105" y="0"/>
                    </a:lnTo>
                    <a:lnTo>
                      <a:pt x="119" y="0"/>
                    </a:lnTo>
                    <a:lnTo>
                      <a:pt x="127" y="1"/>
                    </a:lnTo>
                    <a:lnTo>
                      <a:pt x="136" y="2"/>
                    </a:lnTo>
                    <a:lnTo>
                      <a:pt x="146" y="4"/>
                    </a:lnTo>
                    <a:lnTo>
                      <a:pt x="156" y="5"/>
                    </a:lnTo>
                    <a:lnTo>
                      <a:pt x="164" y="7"/>
                    </a:lnTo>
                    <a:lnTo>
                      <a:pt x="172" y="11"/>
                    </a:lnTo>
                    <a:lnTo>
                      <a:pt x="175" y="14"/>
                    </a:lnTo>
                    <a:lnTo>
                      <a:pt x="178" y="18"/>
                    </a:lnTo>
                    <a:lnTo>
                      <a:pt x="182" y="22"/>
                    </a:lnTo>
                    <a:lnTo>
                      <a:pt x="184" y="28"/>
                    </a:lnTo>
                    <a:lnTo>
                      <a:pt x="189" y="41"/>
                    </a:lnTo>
                    <a:lnTo>
                      <a:pt x="194" y="55"/>
                    </a:lnTo>
                    <a:lnTo>
                      <a:pt x="197" y="70"/>
                    </a:lnTo>
                    <a:lnTo>
                      <a:pt x="198" y="85"/>
                    </a:lnTo>
                    <a:lnTo>
                      <a:pt x="199" y="101"/>
                    </a:lnTo>
                    <a:lnTo>
                      <a:pt x="198" y="117"/>
                    </a:lnTo>
                    <a:lnTo>
                      <a:pt x="196" y="132"/>
                    </a:lnTo>
                    <a:lnTo>
                      <a:pt x="191" y="146"/>
                    </a:lnTo>
                    <a:lnTo>
                      <a:pt x="184" y="154"/>
                    </a:lnTo>
                    <a:lnTo>
                      <a:pt x="176" y="161"/>
                    </a:lnTo>
                    <a:lnTo>
                      <a:pt x="168" y="167"/>
                    </a:lnTo>
                    <a:lnTo>
                      <a:pt x="159" y="172"/>
                    </a:lnTo>
                    <a:lnTo>
                      <a:pt x="149" y="177"/>
                    </a:lnTo>
                    <a:lnTo>
                      <a:pt x="139" y="181"/>
                    </a:lnTo>
                    <a:lnTo>
                      <a:pt x="130" y="184"/>
                    </a:lnTo>
                    <a:lnTo>
                      <a:pt x="119" y="186"/>
                    </a:lnTo>
                    <a:lnTo>
                      <a:pt x="108" y="187"/>
                    </a:lnTo>
                    <a:lnTo>
                      <a:pt x="97" y="189"/>
                    </a:lnTo>
                    <a:lnTo>
                      <a:pt x="86" y="190"/>
                    </a:lnTo>
                    <a:lnTo>
                      <a:pt x="75" y="190"/>
                    </a:lnTo>
                    <a:lnTo>
                      <a:pt x="53" y="187"/>
                    </a:lnTo>
                    <a:lnTo>
                      <a:pt x="32" y="184"/>
                    </a:lnTo>
                    <a:lnTo>
                      <a:pt x="27" y="182"/>
                    </a:lnTo>
                    <a:lnTo>
                      <a:pt x="23" y="180"/>
                    </a:lnTo>
                    <a:lnTo>
                      <a:pt x="19" y="178"/>
                    </a:lnTo>
                    <a:lnTo>
                      <a:pt x="14" y="175"/>
                    </a:lnTo>
                    <a:lnTo>
                      <a:pt x="11" y="172"/>
                    </a:lnTo>
                    <a:lnTo>
                      <a:pt x="8" y="168"/>
                    </a:lnTo>
                    <a:lnTo>
                      <a:pt x="5" y="163"/>
                    </a:lnTo>
                    <a:lnTo>
                      <a:pt x="3" y="159"/>
                    </a:lnTo>
                    <a:lnTo>
                      <a:pt x="1" y="148"/>
                    </a:lnTo>
                    <a:lnTo>
                      <a:pt x="1" y="136"/>
                    </a:lnTo>
                    <a:lnTo>
                      <a:pt x="0" y="124"/>
                    </a:lnTo>
                    <a:lnTo>
                      <a:pt x="1" y="112"/>
                    </a:lnTo>
                    <a:lnTo>
                      <a:pt x="1" y="101"/>
                    </a:lnTo>
                    <a:lnTo>
                      <a:pt x="2" y="90"/>
                    </a:lnTo>
                    <a:lnTo>
                      <a:pt x="2" y="78"/>
                    </a:lnTo>
                    <a:lnTo>
                      <a:pt x="3" y="66"/>
                    </a:lnTo>
                    <a:lnTo>
                      <a:pt x="6" y="65"/>
                    </a:lnTo>
                    <a:close/>
                  </a:path>
                </a:pathLst>
              </a:custGeom>
              <a:solidFill>
                <a:srgbClr val="7F7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" name="Freeform 47">
                <a:extLst>
                  <a:ext uri="{FF2B5EF4-FFF2-40B4-BE49-F238E27FC236}">
                    <a16:creationId xmlns:a16="http://schemas.microsoft.com/office/drawing/2014/main" id="{6C96DED1-E02B-4D27-A36B-C78C47D8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" y="3202"/>
                <a:ext cx="154" cy="108"/>
              </a:xfrm>
              <a:custGeom>
                <a:avLst/>
                <a:gdLst>
                  <a:gd name="T0" fmla="*/ 24 w 306"/>
                  <a:gd name="T1" fmla="*/ 26 h 219"/>
                  <a:gd name="T2" fmla="*/ 38 w 306"/>
                  <a:gd name="T3" fmla="*/ 18 h 219"/>
                  <a:gd name="T4" fmla="*/ 53 w 306"/>
                  <a:gd name="T5" fmla="*/ 11 h 219"/>
                  <a:gd name="T6" fmla="*/ 68 w 306"/>
                  <a:gd name="T7" fmla="*/ 7 h 219"/>
                  <a:gd name="T8" fmla="*/ 85 w 306"/>
                  <a:gd name="T9" fmla="*/ 4 h 219"/>
                  <a:gd name="T10" fmla="*/ 101 w 306"/>
                  <a:gd name="T11" fmla="*/ 1 h 219"/>
                  <a:gd name="T12" fmla="*/ 117 w 306"/>
                  <a:gd name="T13" fmla="*/ 0 h 219"/>
                  <a:gd name="T14" fmla="*/ 134 w 306"/>
                  <a:gd name="T15" fmla="*/ 1 h 219"/>
                  <a:gd name="T16" fmla="*/ 150 w 306"/>
                  <a:gd name="T17" fmla="*/ 2 h 219"/>
                  <a:gd name="T18" fmla="*/ 171 w 306"/>
                  <a:gd name="T19" fmla="*/ 17 h 219"/>
                  <a:gd name="T20" fmla="*/ 172 w 306"/>
                  <a:gd name="T21" fmla="*/ 15 h 219"/>
                  <a:gd name="T22" fmla="*/ 169 w 306"/>
                  <a:gd name="T23" fmla="*/ 13 h 219"/>
                  <a:gd name="T24" fmla="*/ 188 w 306"/>
                  <a:gd name="T25" fmla="*/ 26 h 219"/>
                  <a:gd name="T26" fmla="*/ 205 w 306"/>
                  <a:gd name="T27" fmla="*/ 40 h 219"/>
                  <a:gd name="T28" fmla="*/ 224 w 306"/>
                  <a:gd name="T29" fmla="*/ 56 h 219"/>
                  <a:gd name="T30" fmla="*/ 241 w 306"/>
                  <a:gd name="T31" fmla="*/ 73 h 219"/>
                  <a:gd name="T32" fmla="*/ 259 w 306"/>
                  <a:gd name="T33" fmla="*/ 89 h 219"/>
                  <a:gd name="T34" fmla="*/ 275 w 306"/>
                  <a:gd name="T35" fmla="*/ 108 h 219"/>
                  <a:gd name="T36" fmla="*/ 291 w 306"/>
                  <a:gd name="T37" fmla="*/ 125 h 219"/>
                  <a:gd name="T38" fmla="*/ 306 w 306"/>
                  <a:gd name="T39" fmla="*/ 144 h 219"/>
                  <a:gd name="T40" fmla="*/ 292 w 306"/>
                  <a:gd name="T41" fmla="*/ 154 h 219"/>
                  <a:gd name="T42" fmla="*/ 277 w 306"/>
                  <a:gd name="T43" fmla="*/ 161 h 219"/>
                  <a:gd name="T44" fmla="*/ 263 w 306"/>
                  <a:gd name="T45" fmla="*/ 169 h 219"/>
                  <a:gd name="T46" fmla="*/ 247 w 306"/>
                  <a:gd name="T47" fmla="*/ 176 h 219"/>
                  <a:gd name="T48" fmla="*/ 231 w 306"/>
                  <a:gd name="T49" fmla="*/ 183 h 219"/>
                  <a:gd name="T50" fmla="*/ 215 w 306"/>
                  <a:gd name="T51" fmla="*/ 188 h 219"/>
                  <a:gd name="T52" fmla="*/ 200 w 306"/>
                  <a:gd name="T53" fmla="*/ 194 h 219"/>
                  <a:gd name="T54" fmla="*/ 183 w 306"/>
                  <a:gd name="T55" fmla="*/ 198 h 219"/>
                  <a:gd name="T56" fmla="*/ 150 w 306"/>
                  <a:gd name="T57" fmla="*/ 207 h 219"/>
                  <a:gd name="T58" fmla="*/ 115 w 306"/>
                  <a:gd name="T59" fmla="*/ 212 h 219"/>
                  <a:gd name="T60" fmla="*/ 81 w 306"/>
                  <a:gd name="T61" fmla="*/ 217 h 219"/>
                  <a:gd name="T62" fmla="*/ 47 w 306"/>
                  <a:gd name="T63" fmla="*/ 219 h 219"/>
                  <a:gd name="T64" fmla="*/ 39 w 306"/>
                  <a:gd name="T65" fmla="*/ 218 h 219"/>
                  <a:gd name="T66" fmla="*/ 32 w 306"/>
                  <a:gd name="T67" fmla="*/ 216 h 219"/>
                  <a:gd name="T68" fmla="*/ 26 w 306"/>
                  <a:gd name="T69" fmla="*/ 212 h 219"/>
                  <a:gd name="T70" fmla="*/ 22 w 306"/>
                  <a:gd name="T71" fmla="*/ 208 h 219"/>
                  <a:gd name="T72" fmla="*/ 17 w 306"/>
                  <a:gd name="T73" fmla="*/ 203 h 219"/>
                  <a:gd name="T74" fmla="*/ 14 w 306"/>
                  <a:gd name="T75" fmla="*/ 197 h 219"/>
                  <a:gd name="T76" fmla="*/ 12 w 306"/>
                  <a:gd name="T77" fmla="*/ 192 h 219"/>
                  <a:gd name="T78" fmla="*/ 10 w 306"/>
                  <a:gd name="T79" fmla="*/ 185 h 219"/>
                  <a:gd name="T80" fmla="*/ 6 w 306"/>
                  <a:gd name="T81" fmla="*/ 171 h 219"/>
                  <a:gd name="T82" fmla="*/ 4 w 306"/>
                  <a:gd name="T83" fmla="*/ 157 h 219"/>
                  <a:gd name="T84" fmla="*/ 2 w 306"/>
                  <a:gd name="T85" fmla="*/ 143 h 219"/>
                  <a:gd name="T86" fmla="*/ 0 w 306"/>
                  <a:gd name="T87" fmla="*/ 130 h 219"/>
                  <a:gd name="T88" fmla="*/ 1 w 306"/>
                  <a:gd name="T89" fmla="*/ 116 h 219"/>
                  <a:gd name="T90" fmla="*/ 2 w 306"/>
                  <a:gd name="T91" fmla="*/ 101 h 219"/>
                  <a:gd name="T92" fmla="*/ 4 w 306"/>
                  <a:gd name="T93" fmla="*/ 88 h 219"/>
                  <a:gd name="T94" fmla="*/ 5 w 306"/>
                  <a:gd name="T95" fmla="*/ 75 h 219"/>
                  <a:gd name="T96" fmla="*/ 9 w 306"/>
                  <a:gd name="T97" fmla="*/ 62 h 219"/>
                  <a:gd name="T98" fmla="*/ 12 w 306"/>
                  <a:gd name="T99" fmla="*/ 50 h 219"/>
                  <a:gd name="T100" fmla="*/ 17 w 306"/>
                  <a:gd name="T101" fmla="*/ 38 h 219"/>
                  <a:gd name="T102" fmla="*/ 24 w 306"/>
                  <a:gd name="T103" fmla="*/ 26 h 21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06"/>
                  <a:gd name="T157" fmla="*/ 0 h 219"/>
                  <a:gd name="T158" fmla="*/ 306 w 306"/>
                  <a:gd name="T159" fmla="*/ 219 h 21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06" h="219">
                    <a:moveTo>
                      <a:pt x="24" y="26"/>
                    </a:moveTo>
                    <a:lnTo>
                      <a:pt x="38" y="18"/>
                    </a:lnTo>
                    <a:lnTo>
                      <a:pt x="53" y="11"/>
                    </a:lnTo>
                    <a:lnTo>
                      <a:pt x="68" y="7"/>
                    </a:lnTo>
                    <a:lnTo>
                      <a:pt x="85" y="4"/>
                    </a:lnTo>
                    <a:lnTo>
                      <a:pt x="101" y="1"/>
                    </a:lnTo>
                    <a:lnTo>
                      <a:pt x="117" y="0"/>
                    </a:lnTo>
                    <a:lnTo>
                      <a:pt x="134" y="1"/>
                    </a:lnTo>
                    <a:lnTo>
                      <a:pt x="150" y="2"/>
                    </a:lnTo>
                    <a:lnTo>
                      <a:pt x="171" y="17"/>
                    </a:lnTo>
                    <a:lnTo>
                      <a:pt x="172" y="15"/>
                    </a:lnTo>
                    <a:lnTo>
                      <a:pt x="169" y="13"/>
                    </a:lnTo>
                    <a:lnTo>
                      <a:pt x="188" y="26"/>
                    </a:lnTo>
                    <a:lnTo>
                      <a:pt x="205" y="40"/>
                    </a:lnTo>
                    <a:lnTo>
                      <a:pt x="224" y="56"/>
                    </a:lnTo>
                    <a:lnTo>
                      <a:pt x="241" y="73"/>
                    </a:lnTo>
                    <a:lnTo>
                      <a:pt x="259" y="89"/>
                    </a:lnTo>
                    <a:lnTo>
                      <a:pt x="275" y="108"/>
                    </a:lnTo>
                    <a:lnTo>
                      <a:pt x="291" y="125"/>
                    </a:lnTo>
                    <a:lnTo>
                      <a:pt x="306" y="144"/>
                    </a:lnTo>
                    <a:lnTo>
                      <a:pt x="292" y="154"/>
                    </a:lnTo>
                    <a:lnTo>
                      <a:pt x="277" y="161"/>
                    </a:lnTo>
                    <a:lnTo>
                      <a:pt x="263" y="169"/>
                    </a:lnTo>
                    <a:lnTo>
                      <a:pt x="247" y="176"/>
                    </a:lnTo>
                    <a:lnTo>
                      <a:pt x="231" y="183"/>
                    </a:lnTo>
                    <a:lnTo>
                      <a:pt x="215" y="188"/>
                    </a:lnTo>
                    <a:lnTo>
                      <a:pt x="200" y="194"/>
                    </a:lnTo>
                    <a:lnTo>
                      <a:pt x="183" y="198"/>
                    </a:lnTo>
                    <a:lnTo>
                      <a:pt x="150" y="207"/>
                    </a:lnTo>
                    <a:lnTo>
                      <a:pt x="115" y="212"/>
                    </a:lnTo>
                    <a:lnTo>
                      <a:pt x="81" y="217"/>
                    </a:lnTo>
                    <a:lnTo>
                      <a:pt x="47" y="219"/>
                    </a:lnTo>
                    <a:lnTo>
                      <a:pt x="39" y="218"/>
                    </a:lnTo>
                    <a:lnTo>
                      <a:pt x="32" y="216"/>
                    </a:lnTo>
                    <a:lnTo>
                      <a:pt x="26" y="212"/>
                    </a:lnTo>
                    <a:lnTo>
                      <a:pt x="22" y="208"/>
                    </a:lnTo>
                    <a:lnTo>
                      <a:pt x="17" y="203"/>
                    </a:lnTo>
                    <a:lnTo>
                      <a:pt x="14" y="197"/>
                    </a:lnTo>
                    <a:lnTo>
                      <a:pt x="12" y="192"/>
                    </a:lnTo>
                    <a:lnTo>
                      <a:pt x="10" y="185"/>
                    </a:lnTo>
                    <a:lnTo>
                      <a:pt x="6" y="171"/>
                    </a:lnTo>
                    <a:lnTo>
                      <a:pt x="4" y="157"/>
                    </a:lnTo>
                    <a:lnTo>
                      <a:pt x="2" y="143"/>
                    </a:lnTo>
                    <a:lnTo>
                      <a:pt x="0" y="130"/>
                    </a:lnTo>
                    <a:lnTo>
                      <a:pt x="1" y="116"/>
                    </a:lnTo>
                    <a:lnTo>
                      <a:pt x="2" y="101"/>
                    </a:lnTo>
                    <a:lnTo>
                      <a:pt x="4" y="88"/>
                    </a:lnTo>
                    <a:lnTo>
                      <a:pt x="5" y="75"/>
                    </a:lnTo>
                    <a:lnTo>
                      <a:pt x="9" y="62"/>
                    </a:lnTo>
                    <a:lnTo>
                      <a:pt x="12" y="50"/>
                    </a:lnTo>
                    <a:lnTo>
                      <a:pt x="17" y="38"/>
                    </a:ln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7F7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4" name="Freeform 48">
                <a:extLst>
                  <a:ext uri="{FF2B5EF4-FFF2-40B4-BE49-F238E27FC236}">
                    <a16:creationId xmlns:a16="http://schemas.microsoft.com/office/drawing/2014/main" id="{EA5AB932-15DA-4615-B181-F36A789C8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2" y="3299"/>
                <a:ext cx="81" cy="155"/>
              </a:xfrm>
              <a:custGeom>
                <a:avLst/>
                <a:gdLst>
                  <a:gd name="T0" fmla="*/ 117 w 162"/>
                  <a:gd name="T1" fmla="*/ 55 h 310"/>
                  <a:gd name="T2" fmla="*/ 128 w 162"/>
                  <a:gd name="T3" fmla="*/ 65 h 310"/>
                  <a:gd name="T4" fmla="*/ 138 w 162"/>
                  <a:gd name="T5" fmla="*/ 75 h 310"/>
                  <a:gd name="T6" fmla="*/ 146 w 162"/>
                  <a:gd name="T7" fmla="*/ 86 h 310"/>
                  <a:gd name="T8" fmla="*/ 153 w 162"/>
                  <a:gd name="T9" fmla="*/ 97 h 310"/>
                  <a:gd name="T10" fmla="*/ 158 w 162"/>
                  <a:gd name="T11" fmla="*/ 109 h 310"/>
                  <a:gd name="T12" fmla="*/ 161 w 162"/>
                  <a:gd name="T13" fmla="*/ 122 h 310"/>
                  <a:gd name="T14" fmla="*/ 162 w 162"/>
                  <a:gd name="T15" fmla="*/ 135 h 310"/>
                  <a:gd name="T16" fmla="*/ 162 w 162"/>
                  <a:gd name="T17" fmla="*/ 148 h 310"/>
                  <a:gd name="T18" fmla="*/ 161 w 162"/>
                  <a:gd name="T19" fmla="*/ 162 h 310"/>
                  <a:gd name="T20" fmla="*/ 159 w 162"/>
                  <a:gd name="T21" fmla="*/ 175 h 310"/>
                  <a:gd name="T22" fmla="*/ 155 w 162"/>
                  <a:gd name="T23" fmla="*/ 188 h 310"/>
                  <a:gd name="T24" fmla="*/ 150 w 162"/>
                  <a:gd name="T25" fmla="*/ 199 h 310"/>
                  <a:gd name="T26" fmla="*/ 143 w 162"/>
                  <a:gd name="T27" fmla="*/ 211 h 310"/>
                  <a:gd name="T28" fmla="*/ 137 w 162"/>
                  <a:gd name="T29" fmla="*/ 222 h 310"/>
                  <a:gd name="T30" fmla="*/ 128 w 162"/>
                  <a:gd name="T31" fmla="*/ 232 h 310"/>
                  <a:gd name="T32" fmla="*/ 118 w 162"/>
                  <a:gd name="T33" fmla="*/ 241 h 310"/>
                  <a:gd name="T34" fmla="*/ 99 w 162"/>
                  <a:gd name="T35" fmla="*/ 261 h 310"/>
                  <a:gd name="T36" fmla="*/ 77 w 162"/>
                  <a:gd name="T37" fmla="*/ 277 h 310"/>
                  <a:gd name="T38" fmla="*/ 56 w 162"/>
                  <a:gd name="T39" fmla="*/ 295 h 310"/>
                  <a:gd name="T40" fmla="*/ 36 w 162"/>
                  <a:gd name="T41" fmla="*/ 310 h 310"/>
                  <a:gd name="T42" fmla="*/ 41 w 162"/>
                  <a:gd name="T43" fmla="*/ 296 h 310"/>
                  <a:gd name="T44" fmla="*/ 46 w 162"/>
                  <a:gd name="T45" fmla="*/ 281 h 310"/>
                  <a:gd name="T46" fmla="*/ 49 w 162"/>
                  <a:gd name="T47" fmla="*/ 264 h 310"/>
                  <a:gd name="T48" fmla="*/ 52 w 162"/>
                  <a:gd name="T49" fmla="*/ 249 h 310"/>
                  <a:gd name="T50" fmla="*/ 54 w 162"/>
                  <a:gd name="T51" fmla="*/ 233 h 310"/>
                  <a:gd name="T52" fmla="*/ 55 w 162"/>
                  <a:gd name="T53" fmla="*/ 216 h 310"/>
                  <a:gd name="T54" fmla="*/ 55 w 162"/>
                  <a:gd name="T55" fmla="*/ 199 h 310"/>
                  <a:gd name="T56" fmla="*/ 54 w 162"/>
                  <a:gd name="T57" fmla="*/ 183 h 310"/>
                  <a:gd name="T58" fmla="*/ 53 w 162"/>
                  <a:gd name="T59" fmla="*/ 166 h 310"/>
                  <a:gd name="T60" fmla="*/ 52 w 162"/>
                  <a:gd name="T61" fmla="*/ 150 h 310"/>
                  <a:gd name="T62" fmla="*/ 49 w 162"/>
                  <a:gd name="T63" fmla="*/ 133 h 310"/>
                  <a:gd name="T64" fmla="*/ 47 w 162"/>
                  <a:gd name="T65" fmla="*/ 116 h 310"/>
                  <a:gd name="T66" fmla="*/ 42 w 162"/>
                  <a:gd name="T67" fmla="*/ 101 h 310"/>
                  <a:gd name="T68" fmla="*/ 38 w 162"/>
                  <a:gd name="T69" fmla="*/ 85 h 310"/>
                  <a:gd name="T70" fmla="*/ 34 w 162"/>
                  <a:gd name="T71" fmla="*/ 70 h 310"/>
                  <a:gd name="T72" fmla="*/ 28 w 162"/>
                  <a:gd name="T73" fmla="*/ 54 h 310"/>
                  <a:gd name="T74" fmla="*/ 26 w 162"/>
                  <a:gd name="T75" fmla="*/ 47 h 310"/>
                  <a:gd name="T76" fmla="*/ 24 w 162"/>
                  <a:gd name="T77" fmla="*/ 40 h 310"/>
                  <a:gd name="T78" fmla="*/ 21 w 162"/>
                  <a:gd name="T79" fmla="*/ 33 h 310"/>
                  <a:gd name="T80" fmla="*/ 16 w 162"/>
                  <a:gd name="T81" fmla="*/ 26 h 310"/>
                  <a:gd name="T82" fmla="*/ 13 w 162"/>
                  <a:gd name="T83" fmla="*/ 20 h 310"/>
                  <a:gd name="T84" fmla="*/ 9 w 162"/>
                  <a:gd name="T85" fmla="*/ 13 h 310"/>
                  <a:gd name="T86" fmla="*/ 4 w 162"/>
                  <a:gd name="T87" fmla="*/ 6 h 310"/>
                  <a:gd name="T88" fmla="*/ 0 w 162"/>
                  <a:gd name="T89" fmla="*/ 0 h 310"/>
                  <a:gd name="T90" fmla="*/ 15 w 162"/>
                  <a:gd name="T91" fmla="*/ 3 h 310"/>
                  <a:gd name="T92" fmla="*/ 30 w 162"/>
                  <a:gd name="T93" fmla="*/ 9 h 310"/>
                  <a:gd name="T94" fmla="*/ 44 w 162"/>
                  <a:gd name="T95" fmla="*/ 15 h 310"/>
                  <a:gd name="T96" fmla="*/ 60 w 162"/>
                  <a:gd name="T97" fmla="*/ 23 h 310"/>
                  <a:gd name="T98" fmla="*/ 74 w 162"/>
                  <a:gd name="T99" fmla="*/ 32 h 310"/>
                  <a:gd name="T100" fmla="*/ 88 w 162"/>
                  <a:gd name="T101" fmla="*/ 40 h 310"/>
                  <a:gd name="T102" fmla="*/ 103 w 162"/>
                  <a:gd name="T103" fmla="*/ 48 h 310"/>
                  <a:gd name="T104" fmla="*/ 117 w 162"/>
                  <a:gd name="T105" fmla="*/ 55 h 31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2"/>
                  <a:gd name="T160" fmla="*/ 0 h 310"/>
                  <a:gd name="T161" fmla="*/ 162 w 162"/>
                  <a:gd name="T162" fmla="*/ 310 h 31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2" h="310">
                    <a:moveTo>
                      <a:pt x="117" y="55"/>
                    </a:moveTo>
                    <a:lnTo>
                      <a:pt x="128" y="65"/>
                    </a:lnTo>
                    <a:lnTo>
                      <a:pt x="138" y="75"/>
                    </a:lnTo>
                    <a:lnTo>
                      <a:pt x="146" y="86"/>
                    </a:lnTo>
                    <a:lnTo>
                      <a:pt x="153" y="97"/>
                    </a:lnTo>
                    <a:lnTo>
                      <a:pt x="158" y="109"/>
                    </a:lnTo>
                    <a:lnTo>
                      <a:pt x="161" y="122"/>
                    </a:lnTo>
                    <a:lnTo>
                      <a:pt x="162" y="135"/>
                    </a:lnTo>
                    <a:lnTo>
                      <a:pt x="162" y="148"/>
                    </a:lnTo>
                    <a:lnTo>
                      <a:pt x="161" y="162"/>
                    </a:lnTo>
                    <a:lnTo>
                      <a:pt x="159" y="175"/>
                    </a:lnTo>
                    <a:lnTo>
                      <a:pt x="155" y="188"/>
                    </a:lnTo>
                    <a:lnTo>
                      <a:pt x="150" y="199"/>
                    </a:lnTo>
                    <a:lnTo>
                      <a:pt x="143" y="211"/>
                    </a:lnTo>
                    <a:lnTo>
                      <a:pt x="137" y="222"/>
                    </a:lnTo>
                    <a:lnTo>
                      <a:pt x="128" y="232"/>
                    </a:lnTo>
                    <a:lnTo>
                      <a:pt x="118" y="241"/>
                    </a:lnTo>
                    <a:lnTo>
                      <a:pt x="99" y="261"/>
                    </a:lnTo>
                    <a:lnTo>
                      <a:pt x="77" y="277"/>
                    </a:lnTo>
                    <a:lnTo>
                      <a:pt x="56" y="295"/>
                    </a:lnTo>
                    <a:lnTo>
                      <a:pt x="36" y="310"/>
                    </a:lnTo>
                    <a:lnTo>
                      <a:pt x="41" y="296"/>
                    </a:lnTo>
                    <a:lnTo>
                      <a:pt x="46" y="281"/>
                    </a:lnTo>
                    <a:lnTo>
                      <a:pt x="49" y="264"/>
                    </a:lnTo>
                    <a:lnTo>
                      <a:pt x="52" y="249"/>
                    </a:lnTo>
                    <a:lnTo>
                      <a:pt x="54" y="233"/>
                    </a:lnTo>
                    <a:lnTo>
                      <a:pt x="55" y="216"/>
                    </a:lnTo>
                    <a:lnTo>
                      <a:pt x="55" y="199"/>
                    </a:lnTo>
                    <a:lnTo>
                      <a:pt x="54" y="183"/>
                    </a:lnTo>
                    <a:lnTo>
                      <a:pt x="53" y="166"/>
                    </a:lnTo>
                    <a:lnTo>
                      <a:pt x="52" y="150"/>
                    </a:lnTo>
                    <a:lnTo>
                      <a:pt x="49" y="133"/>
                    </a:lnTo>
                    <a:lnTo>
                      <a:pt x="47" y="116"/>
                    </a:lnTo>
                    <a:lnTo>
                      <a:pt x="42" y="101"/>
                    </a:lnTo>
                    <a:lnTo>
                      <a:pt x="38" y="85"/>
                    </a:lnTo>
                    <a:lnTo>
                      <a:pt x="34" y="70"/>
                    </a:lnTo>
                    <a:lnTo>
                      <a:pt x="28" y="54"/>
                    </a:lnTo>
                    <a:lnTo>
                      <a:pt x="26" y="47"/>
                    </a:lnTo>
                    <a:lnTo>
                      <a:pt x="24" y="40"/>
                    </a:lnTo>
                    <a:lnTo>
                      <a:pt x="21" y="33"/>
                    </a:lnTo>
                    <a:lnTo>
                      <a:pt x="16" y="26"/>
                    </a:lnTo>
                    <a:lnTo>
                      <a:pt x="13" y="20"/>
                    </a:lnTo>
                    <a:lnTo>
                      <a:pt x="9" y="13"/>
                    </a:lnTo>
                    <a:lnTo>
                      <a:pt x="4" y="6"/>
                    </a:lnTo>
                    <a:lnTo>
                      <a:pt x="0" y="0"/>
                    </a:lnTo>
                    <a:lnTo>
                      <a:pt x="15" y="3"/>
                    </a:lnTo>
                    <a:lnTo>
                      <a:pt x="30" y="9"/>
                    </a:lnTo>
                    <a:lnTo>
                      <a:pt x="44" y="15"/>
                    </a:lnTo>
                    <a:lnTo>
                      <a:pt x="60" y="23"/>
                    </a:lnTo>
                    <a:lnTo>
                      <a:pt x="74" y="32"/>
                    </a:lnTo>
                    <a:lnTo>
                      <a:pt x="88" y="40"/>
                    </a:lnTo>
                    <a:lnTo>
                      <a:pt x="103" y="48"/>
                    </a:lnTo>
                    <a:lnTo>
                      <a:pt x="117" y="55"/>
                    </a:lnTo>
                    <a:close/>
                  </a:path>
                </a:pathLst>
              </a:custGeom>
              <a:solidFill>
                <a:srgbClr val="DD14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" name="Freeform 49">
                <a:extLst>
                  <a:ext uri="{FF2B5EF4-FFF2-40B4-BE49-F238E27FC236}">
                    <a16:creationId xmlns:a16="http://schemas.microsoft.com/office/drawing/2014/main" id="{4F6CF3E9-6B03-4440-B0C5-9062F86EC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3351"/>
                <a:ext cx="1196" cy="219"/>
              </a:xfrm>
              <a:custGeom>
                <a:avLst/>
                <a:gdLst>
                  <a:gd name="T0" fmla="*/ 2366 w 2393"/>
                  <a:gd name="T1" fmla="*/ 0 h 438"/>
                  <a:gd name="T2" fmla="*/ 2233 w 2393"/>
                  <a:gd name="T3" fmla="*/ 1 h 438"/>
                  <a:gd name="T4" fmla="*/ 2099 w 2393"/>
                  <a:gd name="T5" fmla="*/ 7 h 438"/>
                  <a:gd name="T6" fmla="*/ 1938 w 2393"/>
                  <a:gd name="T7" fmla="*/ 17 h 438"/>
                  <a:gd name="T8" fmla="*/ 1759 w 2393"/>
                  <a:gd name="T9" fmla="*/ 33 h 438"/>
                  <a:gd name="T10" fmla="*/ 1620 w 2393"/>
                  <a:gd name="T11" fmla="*/ 50 h 438"/>
                  <a:gd name="T12" fmla="*/ 1527 w 2393"/>
                  <a:gd name="T13" fmla="*/ 64 h 438"/>
                  <a:gd name="T14" fmla="*/ 1435 w 2393"/>
                  <a:gd name="T15" fmla="*/ 82 h 438"/>
                  <a:gd name="T16" fmla="*/ 1345 w 2393"/>
                  <a:gd name="T17" fmla="*/ 103 h 438"/>
                  <a:gd name="T18" fmla="*/ 1217 w 2393"/>
                  <a:gd name="T19" fmla="*/ 136 h 438"/>
                  <a:gd name="T20" fmla="*/ 1059 w 2393"/>
                  <a:gd name="T21" fmla="*/ 186 h 438"/>
                  <a:gd name="T22" fmla="*/ 850 w 2393"/>
                  <a:gd name="T23" fmla="*/ 259 h 438"/>
                  <a:gd name="T24" fmla="*/ 668 w 2393"/>
                  <a:gd name="T25" fmla="*/ 322 h 438"/>
                  <a:gd name="T26" fmla="*/ 586 w 2393"/>
                  <a:gd name="T27" fmla="*/ 347 h 438"/>
                  <a:gd name="T28" fmla="*/ 534 w 2393"/>
                  <a:gd name="T29" fmla="*/ 360 h 438"/>
                  <a:gd name="T30" fmla="*/ 485 w 2393"/>
                  <a:gd name="T31" fmla="*/ 370 h 438"/>
                  <a:gd name="T32" fmla="*/ 438 w 2393"/>
                  <a:gd name="T33" fmla="*/ 378 h 438"/>
                  <a:gd name="T34" fmla="*/ 392 w 2393"/>
                  <a:gd name="T35" fmla="*/ 380 h 438"/>
                  <a:gd name="T36" fmla="*/ 348 w 2393"/>
                  <a:gd name="T37" fmla="*/ 379 h 438"/>
                  <a:gd name="T38" fmla="*/ 247 w 2393"/>
                  <a:gd name="T39" fmla="*/ 366 h 438"/>
                  <a:gd name="T40" fmla="*/ 124 w 2393"/>
                  <a:gd name="T41" fmla="*/ 353 h 438"/>
                  <a:gd name="T42" fmla="*/ 44 w 2393"/>
                  <a:gd name="T43" fmla="*/ 346 h 438"/>
                  <a:gd name="T44" fmla="*/ 5 w 2393"/>
                  <a:gd name="T45" fmla="*/ 345 h 438"/>
                  <a:gd name="T46" fmla="*/ 19 w 2393"/>
                  <a:gd name="T47" fmla="*/ 349 h 438"/>
                  <a:gd name="T48" fmla="*/ 143 w 2393"/>
                  <a:gd name="T49" fmla="*/ 379 h 438"/>
                  <a:gd name="T50" fmla="*/ 278 w 2393"/>
                  <a:gd name="T51" fmla="*/ 406 h 438"/>
                  <a:gd name="T52" fmla="*/ 370 w 2393"/>
                  <a:gd name="T53" fmla="*/ 422 h 438"/>
                  <a:gd name="T54" fmla="*/ 455 w 2393"/>
                  <a:gd name="T55" fmla="*/ 434 h 438"/>
                  <a:gd name="T56" fmla="*/ 508 w 2393"/>
                  <a:gd name="T57" fmla="*/ 438 h 438"/>
                  <a:gd name="T58" fmla="*/ 538 w 2393"/>
                  <a:gd name="T59" fmla="*/ 437 h 438"/>
                  <a:gd name="T60" fmla="*/ 582 w 2393"/>
                  <a:gd name="T61" fmla="*/ 430 h 438"/>
                  <a:gd name="T62" fmla="*/ 646 w 2393"/>
                  <a:gd name="T63" fmla="*/ 416 h 438"/>
                  <a:gd name="T64" fmla="*/ 707 w 2393"/>
                  <a:gd name="T65" fmla="*/ 400 h 438"/>
                  <a:gd name="T66" fmla="*/ 768 w 2393"/>
                  <a:gd name="T67" fmla="*/ 382 h 438"/>
                  <a:gd name="T68" fmla="*/ 855 w 2393"/>
                  <a:gd name="T69" fmla="*/ 352 h 438"/>
                  <a:gd name="T70" fmla="*/ 966 w 2393"/>
                  <a:gd name="T71" fmla="*/ 308 h 438"/>
                  <a:gd name="T72" fmla="*/ 1073 w 2393"/>
                  <a:gd name="T73" fmla="*/ 265 h 438"/>
                  <a:gd name="T74" fmla="*/ 1179 w 2393"/>
                  <a:gd name="T75" fmla="*/ 221 h 438"/>
                  <a:gd name="T76" fmla="*/ 1284 w 2393"/>
                  <a:gd name="T77" fmla="*/ 183 h 438"/>
                  <a:gd name="T78" fmla="*/ 1365 w 2393"/>
                  <a:gd name="T79" fmla="*/ 159 h 438"/>
                  <a:gd name="T80" fmla="*/ 1419 w 2393"/>
                  <a:gd name="T81" fmla="*/ 146 h 438"/>
                  <a:gd name="T82" fmla="*/ 1513 w 2393"/>
                  <a:gd name="T83" fmla="*/ 129 h 438"/>
                  <a:gd name="T84" fmla="*/ 1659 w 2393"/>
                  <a:gd name="T85" fmla="*/ 104 h 438"/>
                  <a:gd name="T86" fmla="*/ 1895 w 2393"/>
                  <a:gd name="T87" fmla="*/ 68 h 438"/>
                  <a:gd name="T88" fmla="*/ 2183 w 2393"/>
                  <a:gd name="T89" fmla="*/ 27 h 438"/>
                  <a:gd name="T90" fmla="*/ 2367 w 2393"/>
                  <a:gd name="T91" fmla="*/ 4 h 4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93"/>
                  <a:gd name="T139" fmla="*/ 0 h 438"/>
                  <a:gd name="T140" fmla="*/ 2393 w 2393"/>
                  <a:gd name="T141" fmla="*/ 438 h 43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93" h="438">
                    <a:moveTo>
                      <a:pt x="2393" y="0"/>
                    </a:moveTo>
                    <a:lnTo>
                      <a:pt x="2366" y="0"/>
                    </a:lnTo>
                    <a:lnTo>
                      <a:pt x="2288" y="0"/>
                    </a:lnTo>
                    <a:lnTo>
                      <a:pt x="2233" y="1"/>
                    </a:lnTo>
                    <a:lnTo>
                      <a:pt x="2170" y="4"/>
                    </a:lnTo>
                    <a:lnTo>
                      <a:pt x="2099" y="7"/>
                    </a:lnTo>
                    <a:lnTo>
                      <a:pt x="2020" y="11"/>
                    </a:lnTo>
                    <a:lnTo>
                      <a:pt x="1938" y="17"/>
                    </a:lnTo>
                    <a:lnTo>
                      <a:pt x="1850" y="23"/>
                    </a:lnTo>
                    <a:lnTo>
                      <a:pt x="1759" y="33"/>
                    </a:lnTo>
                    <a:lnTo>
                      <a:pt x="1667" y="44"/>
                    </a:lnTo>
                    <a:lnTo>
                      <a:pt x="1620" y="50"/>
                    </a:lnTo>
                    <a:lnTo>
                      <a:pt x="1574" y="57"/>
                    </a:lnTo>
                    <a:lnTo>
                      <a:pt x="1527" y="64"/>
                    </a:lnTo>
                    <a:lnTo>
                      <a:pt x="1481" y="73"/>
                    </a:lnTo>
                    <a:lnTo>
                      <a:pt x="1435" y="82"/>
                    </a:lnTo>
                    <a:lnTo>
                      <a:pt x="1390" y="92"/>
                    </a:lnTo>
                    <a:lnTo>
                      <a:pt x="1345" y="103"/>
                    </a:lnTo>
                    <a:lnTo>
                      <a:pt x="1302" y="113"/>
                    </a:lnTo>
                    <a:lnTo>
                      <a:pt x="1217" y="136"/>
                    </a:lnTo>
                    <a:lnTo>
                      <a:pt x="1135" y="161"/>
                    </a:lnTo>
                    <a:lnTo>
                      <a:pt x="1059" y="186"/>
                    </a:lnTo>
                    <a:lnTo>
                      <a:pt x="985" y="210"/>
                    </a:lnTo>
                    <a:lnTo>
                      <a:pt x="850" y="259"/>
                    </a:lnTo>
                    <a:lnTo>
                      <a:pt x="726" y="303"/>
                    </a:lnTo>
                    <a:lnTo>
                      <a:pt x="668" y="322"/>
                    </a:lnTo>
                    <a:lnTo>
                      <a:pt x="613" y="340"/>
                    </a:lnTo>
                    <a:lnTo>
                      <a:pt x="586" y="347"/>
                    </a:lnTo>
                    <a:lnTo>
                      <a:pt x="560" y="354"/>
                    </a:lnTo>
                    <a:lnTo>
                      <a:pt x="534" y="360"/>
                    </a:lnTo>
                    <a:lnTo>
                      <a:pt x="509" y="366"/>
                    </a:lnTo>
                    <a:lnTo>
                      <a:pt x="485" y="370"/>
                    </a:lnTo>
                    <a:lnTo>
                      <a:pt x="461" y="375"/>
                    </a:lnTo>
                    <a:lnTo>
                      <a:pt x="438" y="378"/>
                    </a:lnTo>
                    <a:lnTo>
                      <a:pt x="415" y="379"/>
                    </a:lnTo>
                    <a:lnTo>
                      <a:pt x="392" y="380"/>
                    </a:lnTo>
                    <a:lnTo>
                      <a:pt x="370" y="380"/>
                    </a:lnTo>
                    <a:lnTo>
                      <a:pt x="348" y="379"/>
                    </a:lnTo>
                    <a:lnTo>
                      <a:pt x="327" y="377"/>
                    </a:lnTo>
                    <a:lnTo>
                      <a:pt x="247" y="366"/>
                    </a:lnTo>
                    <a:lnTo>
                      <a:pt x="180" y="358"/>
                    </a:lnTo>
                    <a:lnTo>
                      <a:pt x="124" y="353"/>
                    </a:lnTo>
                    <a:lnTo>
                      <a:pt x="79" y="348"/>
                    </a:lnTo>
                    <a:lnTo>
                      <a:pt x="44" y="346"/>
                    </a:lnTo>
                    <a:lnTo>
                      <a:pt x="20" y="345"/>
                    </a:lnTo>
                    <a:lnTo>
                      <a:pt x="5" y="345"/>
                    </a:lnTo>
                    <a:lnTo>
                      <a:pt x="0" y="345"/>
                    </a:lnTo>
                    <a:lnTo>
                      <a:pt x="19" y="349"/>
                    </a:lnTo>
                    <a:lnTo>
                      <a:pt x="70" y="361"/>
                    </a:lnTo>
                    <a:lnTo>
                      <a:pt x="143" y="379"/>
                    </a:lnTo>
                    <a:lnTo>
                      <a:pt x="231" y="397"/>
                    </a:lnTo>
                    <a:lnTo>
                      <a:pt x="278" y="406"/>
                    </a:lnTo>
                    <a:lnTo>
                      <a:pt x="324" y="415"/>
                    </a:lnTo>
                    <a:lnTo>
                      <a:pt x="370" y="422"/>
                    </a:lnTo>
                    <a:lnTo>
                      <a:pt x="415" y="429"/>
                    </a:lnTo>
                    <a:lnTo>
                      <a:pt x="455" y="434"/>
                    </a:lnTo>
                    <a:lnTo>
                      <a:pt x="492" y="437"/>
                    </a:lnTo>
                    <a:lnTo>
                      <a:pt x="508" y="438"/>
                    </a:lnTo>
                    <a:lnTo>
                      <a:pt x="523" y="438"/>
                    </a:lnTo>
                    <a:lnTo>
                      <a:pt x="538" y="437"/>
                    </a:lnTo>
                    <a:lnTo>
                      <a:pt x="548" y="435"/>
                    </a:lnTo>
                    <a:lnTo>
                      <a:pt x="582" y="430"/>
                    </a:lnTo>
                    <a:lnTo>
                      <a:pt x="614" y="422"/>
                    </a:lnTo>
                    <a:lnTo>
                      <a:pt x="646" y="416"/>
                    </a:lnTo>
                    <a:lnTo>
                      <a:pt x="677" y="408"/>
                    </a:lnTo>
                    <a:lnTo>
                      <a:pt x="707" y="400"/>
                    </a:lnTo>
                    <a:lnTo>
                      <a:pt x="738" y="391"/>
                    </a:lnTo>
                    <a:lnTo>
                      <a:pt x="768" y="382"/>
                    </a:lnTo>
                    <a:lnTo>
                      <a:pt x="797" y="372"/>
                    </a:lnTo>
                    <a:lnTo>
                      <a:pt x="855" y="352"/>
                    </a:lnTo>
                    <a:lnTo>
                      <a:pt x="910" y="331"/>
                    </a:lnTo>
                    <a:lnTo>
                      <a:pt x="966" y="308"/>
                    </a:lnTo>
                    <a:lnTo>
                      <a:pt x="1020" y="286"/>
                    </a:lnTo>
                    <a:lnTo>
                      <a:pt x="1073" y="265"/>
                    </a:lnTo>
                    <a:lnTo>
                      <a:pt x="1127" y="243"/>
                    </a:lnTo>
                    <a:lnTo>
                      <a:pt x="1179" y="221"/>
                    </a:lnTo>
                    <a:lnTo>
                      <a:pt x="1232" y="202"/>
                    </a:lnTo>
                    <a:lnTo>
                      <a:pt x="1284" y="183"/>
                    </a:lnTo>
                    <a:lnTo>
                      <a:pt x="1338" y="167"/>
                    </a:lnTo>
                    <a:lnTo>
                      <a:pt x="1365" y="159"/>
                    </a:lnTo>
                    <a:lnTo>
                      <a:pt x="1392" y="153"/>
                    </a:lnTo>
                    <a:lnTo>
                      <a:pt x="1419" y="146"/>
                    </a:lnTo>
                    <a:lnTo>
                      <a:pt x="1446" y="141"/>
                    </a:lnTo>
                    <a:lnTo>
                      <a:pt x="1513" y="129"/>
                    </a:lnTo>
                    <a:lnTo>
                      <a:pt x="1584" y="117"/>
                    </a:lnTo>
                    <a:lnTo>
                      <a:pt x="1659" y="104"/>
                    </a:lnTo>
                    <a:lnTo>
                      <a:pt x="1738" y="92"/>
                    </a:lnTo>
                    <a:lnTo>
                      <a:pt x="1895" y="68"/>
                    </a:lnTo>
                    <a:lnTo>
                      <a:pt x="2047" y="46"/>
                    </a:lnTo>
                    <a:lnTo>
                      <a:pt x="2183" y="27"/>
                    </a:lnTo>
                    <a:lnTo>
                      <a:pt x="2293" y="13"/>
                    </a:lnTo>
                    <a:lnTo>
                      <a:pt x="2367" y="4"/>
                    </a:lnTo>
                    <a:lnTo>
                      <a:pt x="2393" y="0"/>
                    </a:lnTo>
                    <a:close/>
                  </a:path>
                </a:pathLst>
              </a:custGeom>
              <a:solidFill>
                <a:srgbClr val="DD14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97280">
                  <a:defRPr/>
                </a:pPr>
                <a:endParaRPr lang="en-SG" sz="24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202854" name="Picture 139" descr="earth3_1"/>
            <p:cNvSpPr>
              <a:spLocks noChangeArrowheads="1"/>
            </p:cNvSpPr>
            <p:nvPr/>
          </p:nvSpPr>
          <p:spPr bwMode="auto">
            <a:xfrm>
              <a:off x="6724984" y="3654002"/>
              <a:ext cx="949449" cy="930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sz="3120" b="1">
                <a:solidFill>
                  <a:srgbClr val="00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86ACF23-F7B4-4BC2-8DF4-4346E9F2496F}"/>
              </a:ext>
            </a:extLst>
          </p:cNvPr>
          <p:cNvSpPr txBox="1"/>
          <p:nvPr/>
        </p:nvSpPr>
        <p:spPr>
          <a:xfrm>
            <a:off x="7854416" y="2460524"/>
            <a:ext cx="2381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Law of Spirit of Life</a:t>
            </a:r>
          </a:p>
        </p:txBody>
      </p:sp>
      <p:grpSp>
        <p:nvGrpSpPr>
          <p:cNvPr id="58" name="Group 50"/>
          <p:cNvGrpSpPr>
            <a:grpSpLocks/>
          </p:cNvGrpSpPr>
          <p:nvPr/>
        </p:nvGrpSpPr>
        <p:grpSpPr bwMode="auto">
          <a:xfrm flipH="1">
            <a:off x="4961889" y="3356260"/>
            <a:ext cx="2318386" cy="2245994"/>
            <a:chOff x="2134" y="1201"/>
            <a:chExt cx="1491" cy="1542"/>
          </a:xfrm>
        </p:grpSpPr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B5FFC4DF-7D01-484B-B332-53AA5CD95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" y="1317"/>
              <a:ext cx="1204" cy="1426"/>
            </a:xfrm>
            <a:custGeom>
              <a:avLst/>
              <a:gdLst>
                <a:gd name="T0" fmla="*/ 2265 w 2410"/>
                <a:gd name="T1" fmla="*/ 642 h 2851"/>
                <a:gd name="T2" fmla="*/ 2060 w 2410"/>
                <a:gd name="T3" fmla="*/ 640 h 2851"/>
                <a:gd name="T4" fmla="*/ 1984 w 2410"/>
                <a:gd name="T5" fmla="*/ 689 h 2851"/>
                <a:gd name="T6" fmla="*/ 1901 w 2410"/>
                <a:gd name="T7" fmla="*/ 498 h 2851"/>
                <a:gd name="T8" fmla="*/ 1763 w 2410"/>
                <a:gd name="T9" fmla="*/ 316 h 2851"/>
                <a:gd name="T10" fmla="*/ 1558 w 2410"/>
                <a:gd name="T11" fmla="*/ 140 h 2851"/>
                <a:gd name="T12" fmla="*/ 1320 w 2410"/>
                <a:gd name="T13" fmla="*/ 23 h 2851"/>
                <a:gd name="T14" fmla="*/ 1088 w 2410"/>
                <a:gd name="T15" fmla="*/ 5 h 2851"/>
                <a:gd name="T16" fmla="*/ 812 w 2410"/>
                <a:gd name="T17" fmla="*/ 117 h 2851"/>
                <a:gd name="T18" fmla="*/ 580 w 2410"/>
                <a:gd name="T19" fmla="*/ 343 h 2851"/>
                <a:gd name="T20" fmla="*/ 427 w 2410"/>
                <a:gd name="T21" fmla="*/ 590 h 2851"/>
                <a:gd name="T22" fmla="*/ 380 w 2410"/>
                <a:gd name="T23" fmla="*/ 480 h 2851"/>
                <a:gd name="T24" fmla="*/ 367 w 2410"/>
                <a:gd name="T25" fmla="*/ 536 h 2851"/>
                <a:gd name="T26" fmla="*/ 372 w 2410"/>
                <a:gd name="T27" fmla="*/ 599 h 2851"/>
                <a:gd name="T28" fmla="*/ 331 w 2410"/>
                <a:gd name="T29" fmla="*/ 563 h 2851"/>
                <a:gd name="T30" fmla="*/ 314 w 2410"/>
                <a:gd name="T31" fmla="*/ 543 h 2851"/>
                <a:gd name="T32" fmla="*/ 339 w 2410"/>
                <a:gd name="T33" fmla="*/ 678 h 2851"/>
                <a:gd name="T34" fmla="*/ 295 w 2410"/>
                <a:gd name="T35" fmla="*/ 625 h 2851"/>
                <a:gd name="T36" fmla="*/ 287 w 2410"/>
                <a:gd name="T37" fmla="*/ 693 h 2851"/>
                <a:gd name="T38" fmla="*/ 255 w 2410"/>
                <a:gd name="T39" fmla="*/ 700 h 2851"/>
                <a:gd name="T40" fmla="*/ 179 w 2410"/>
                <a:gd name="T41" fmla="*/ 715 h 2851"/>
                <a:gd name="T42" fmla="*/ 164 w 2410"/>
                <a:gd name="T43" fmla="*/ 803 h 2851"/>
                <a:gd name="T44" fmla="*/ 198 w 2410"/>
                <a:gd name="T45" fmla="*/ 791 h 2851"/>
                <a:gd name="T46" fmla="*/ 238 w 2410"/>
                <a:gd name="T47" fmla="*/ 798 h 2851"/>
                <a:gd name="T48" fmla="*/ 169 w 2410"/>
                <a:gd name="T49" fmla="*/ 819 h 2851"/>
                <a:gd name="T50" fmla="*/ 108 w 2410"/>
                <a:gd name="T51" fmla="*/ 930 h 2851"/>
                <a:gd name="T52" fmla="*/ 44 w 2410"/>
                <a:gd name="T53" fmla="*/ 1042 h 2851"/>
                <a:gd name="T54" fmla="*/ 64 w 2410"/>
                <a:gd name="T55" fmla="*/ 1223 h 2851"/>
                <a:gd name="T56" fmla="*/ 231 w 2410"/>
                <a:gd name="T57" fmla="*/ 1311 h 2851"/>
                <a:gd name="T58" fmla="*/ 166 w 2410"/>
                <a:gd name="T59" fmla="*/ 1349 h 2851"/>
                <a:gd name="T60" fmla="*/ 49 w 2410"/>
                <a:gd name="T61" fmla="*/ 1432 h 2851"/>
                <a:gd name="T62" fmla="*/ 0 w 2410"/>
                <a:gd name="T63" fmla="*/ 1525 h 2851"/>
                <a:gd name="T64" fmla="*/ 72 w 2410"/>
                <a:gd name="T65" fmla="*/ 1595 h 2851"/>
                <a:gd name="T66" fmla="*/ 235 w 2410"/>
                <a:gd name="T67" fmla="*/ 1582 h 2851"/>
                <a:gd name="T68" fmla="*/ 378 w 2410"/>
                <a:gd name="T69" fmla="*/ 1576 h 2851"/>
                <a:gd name="T70" fmla="*/ 255 w 2410"/>
                <a:gd name="T71" fmla="*/ 1610 h 2851"/>
                <a:gd name="T72" fmla="*/ 134 w 2410"/>
                <a:gd name="T73" fmla="*/ 1704 h 2851"/>
                <a:gd name="T74" fmla="*/ 60 w 2410"/>
                <a:gd name="T75" fmla="*/ 1846 h 2851"/>
                <a:gd name="T76" fmla="*/ 108 w 2410"/>
                <a:gd name="T77" fmla="*/ 1984 h 2851"/>
                <a:gd name="T78" fmla="*/ 258 w 2410"/>
                <a:gd name="T79" fmla="*/ 2095 h 2851"/>
                <a:gd name="T80" fmla="*/ 369 w 2410"/>
                <a:gd name="T81" fmla="*/ 2734 h 2851"/>
                <a:gd name="T82" fmla="*/ 464 w 2410"/>
                <a:gd name="T83" fmla="*/ 2778 h 2851"/>
                <a:gd name="T84" fmla="*/ 613 w 2410"/>
                <a:gd name="T85" fmla="*/ 2744 h 2851"/>
                <a:gd name="T86" fmla="*/ 751 w 2410"/>
                <a:gd name="T87" fmla="*/ 2408 h 2851"/>
                <a:gd name="T88" fmla="*/ 753 w 2410"/>
                <a:gd name="T89" fmla="*/ 2265 h 2851"/>
                <a:gd name="T90" fmla="*/ 818 w 2410"/>
                <a:gd name="T91" fmla="*/ 2435 h 2851"/>
                <a:gd name="T92" fmla="*/ 1012 w 2410"/>
                <a:gd name="T93" fmla="*/ 2720 h 2851"/>
                <a:gd name="T94" fmla="*/ 1367 w 2410"/>
                <a:gd name="T95" fmla="*/ 2851 h 2851"/>
                <a:gd name="T96" fmla="*/ 1828 w 2410"/>
                <a:gd name="T97" fmla="*/ 2647 h 2851"/>
                <a:gd name="T98" fmla="*/ 2151 w 2410"/>
                <a:gd name="T99" fmla="*/ 2367 h 2851"/>
                <a:gd name="T100" fmla="*/ 2074 w 2410"/>
                <a:gd name="T101" fmla="*/ 1572 h 2851"/>
                <a:gd name="T102" fmla="*/ 2012 w 2410"/>
                <a:gd name="T103" fmla="*/ 1502 h 2851"/>
                <a:gd name="T104" fmla="*/ 1871 w 2410"/>
                <a:gd name="T105" fmla="*/ 1473 h 2851"/>
                <a:gd name="T106" fmla="*/ 1776 w 2410"/>
                <a:gd name="T107" fmla="*/ 1475 h 2851"/>
                <a:gd name="T108" fmla="*/ 1886 w 2410"/>
                <a:gd name="T109" fmla="*/ 1315 h 2851"/>
                <a:gd name="T110" fmla="*/ 2027 w 2410"/>
                <a:gd name="T111" fmla="*/ 1139 h 2851"/>
                <a:gd name="T112" fmla="*/ 2184 w 2410"/>
                <a:gd name="T113" fmla="*/ 1026 h 2851"/>
                <a:gd name="T114" fmla="*/ 2206 w 2410"/>
                <a:gd name="T115" fmla="*/ 939 h 2851"/>
                <a:gd name="T116" fmla="*/ 2274 w 2410"/>
                <a:gd name="T117" fmla="*/ 838 h 2851"/>
                <a:gd name="T118" fmla="*/ 2336 w 2410"/>
                <a:gd name="T119" fmla="*/ 750 h 2851"/>
                <a:gd name="T120" fmla="*/ 2335 w 2410"/>
                <a:gd name="T121" fmla="*/ 697 h 2851"/>
                <a:gd name="T122" fmla="*/ 2410 w 2410"/>
                <a:gd name="T123" fmla="*/ 612 h 28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10"/>
                <a:gd name="T187" fmla="*/ 0 h 2851"/>
                <a:gd name="T188" fmla="*/ 2410 w 2410"/>
                <a:gd name="T189" fmla="*/ 2851 h 285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10" h="2851">
                  <a:moveTo>
                    <a:pt x="2401" y="566"/>
                  </a:moveTo>
                  <a:lnTo>
                    <a:pt x="2330" y="643"/>
                  </a:lnTo>
                  <a:lnTo>
                    <a:pt x="2326" y="643"/>
                  </a:lnTo>
                  <a:lnTo>
                    <a:pt x="2313" y="643"/>
                  </a:lnTo>
                  <a:lnTo>
                    <a:pt x="2292" y="643"/>
                  </a:lnTo>
                  <a:lnTo>
                    <a:pt x="2265" y="642"/>
                  </a:lnTo>
                  <a:lnTo>
                    <a:pt x="2232" y="642"/>
                  </a:lnTo>
                  <a:lnTo>
                    <a:pt x="2194" y="640"/>
                  </a:lnTo>
                  <a:lnTo>
                    <a:pt x="2151" y="639"/>
                  </a:lnTo>
                  <a:lnTo>
                    <a:pt x="2104" y="637"/>
                  </a:lnTo>
                  <a:lnTo>
                    <a:pt x="2080" y="637"/>
                  </a:lnTo>
                  <a:lnTo>
                    <a:pt x="2060" y="640"/>
                  </a:lnTo>
                  <a:lnTo>
                    <a:pt x="2042" y="645"/>
                  </a:lnTo>
                  <a:lnTo>
                    <a:pt x="2028" y="651"/>
                  </a:lnTo>
                  <a:lnTo>
                    <a:pt x="2015" y="659"/>
                  </a:lnTo>
                  <a:lnTo>
                    <a:pt x="2004" y="668"/>
                  </a:lnTo>
                  <a:lnTo>
                    <a:pt x="1993" y="678"/>
                  </a:lnTo>
                  <a:lnTo>
                    <a:pt x="1984" y="689"/>
                  </a:lnTo>
                  <a:lnTo>
                    <a:pt x="1974" y="657"/>
                  </a:lnTo>
                  <a:lnTo>
                    <a:pt x="1963" y="624"/>
                  </a:lnTo>
                  <a:lnTo>
                    <a:pt x="1949" y="592"/>
                  </a:lnTo>
                  <a:lnTo>
                    <a:pt x="1936" y="560"/>
                  </a:lnTo>
                  <a:lnTo>
                    <a:pt x="1919" y="528"/>
                  </a:lnTo>
                  <a:lnTo>
                    <a:pt x="1901" y="498"/>
                  </a:lnTo>
                  <a:lnTo>
                    <a:pt x="1883" y="466"/>
                  </a:lnTo>
                  <a:lnTo>
                    <a:pt x="1861" y="436"/>
                  </a:lnTo>
                  <a:lnTo>
                    <a:pt x="1839" y="405"/>
                  </a:lnTo>
                  <a:lnTo>
                    <a:pt x="1814" y="375"/>
                  </a:lnTo>
                  <a:lnTo>
                    <a:pt x="1790" y="345"/>
                  </a:lnTo>
                  <a:lnTo>
                    <a:pt x="1763" y="316"/>
                  </a:lnTo>
                  <a:lnTo>
                    <a:pt x="1734" y="287"/>
                  </a:lnTo>
                  <a:lnTo>
                    <a:pt x="1704" y="258"/>
                  </a:lnTo>
                  <a:lnTo>
                    <a:pt x="1672" y="229"/>
                  </a:lnTo>
                  <a:lnTo>
                    <a:pt x="1638" y="200"/>
                  </a:lnTo>
                  <a:lnTo>
                    <a:pt x="1597" y="169"/>
                  </a:lnTo>
                  <a:lnTo>
                    <a:pt x="1558" y="140"/>
                  </a:lnTo>
                  <a:lnTo>
                    <a:pt x="1517" y="114"/>
                  </a:lnTo>
                  <a:lnTo>
                    <a:pt x="1478" y="90"/>
                  </a:lnTo>
                  <a:lnTo>
                    <a:pt x="1438" y="70"/>
                  </a:lnTo>
                  <a:lnTo>
                    <a:pt x="1399" y="52"/>
                  </a:lnTo>
                  <a:lnTo>
                    <a:pt x="1359" y="37"/>
                  </a:lnTo>
                  <a:lnTo>
                    <a:pt x="1320" y="23"/>
                  </a:lnTo>
                  <a:lnTo>
                    <a:pt x="1280" y="14"/>
                  </a:lnTo>
                  <a:lnTo>
                    <a:pt x="1241" y="6"/>
                  </a:lnTo>
                  <a:lnTo>
                    <a:pt x="1203" y="2"/>
                  </a:lnTo>
                  <a:lnTo>
                    <a:pt x="1165" y="0"/>
                  </a:lnTo>
                  <a:lnTo>
                    <a:pt x="1126" y="2"/>
                  </a:lnTo>
                  <a:lnTo>
                    <a:pt x="1088" y="5"/>
                  </a:lnTo>
                  <a:lnTo>
                    <a:pt x="1051" y="12"/>
                  </a:lnTo>
                  <a:lnTo>
                    <a:pt x="1014" y="21"/>
                  </a:lnTo>
                  <a:lnTo>
                    <a:pt x="959" y="40"/>
                  </a:lnTo>
                  <a:lnTo>
                    <a:pt x="907" y="62"/>
                  </a:lnTo>
                  <a:lnTo>
                    <a:pt x="859" y="88"/>
                  </a:lnTo>
                  <a:lnTo>
                    <a:pt x="812" y="117"/>
                  </a:lnTo>
                  <a:lnTo>
                    <a:pt x="768" y="150"/>
                  </a:lnTo>
                  <a:lnTo>
                    <a:pt x="725" y="185"/>
                  </a:lnTo>
                  <a:lnTo>
                    <a:pt x="686" y="222"/>
                  </a:lnTo>
                  <a:lnTo>
                    <a:pt x="648" y="261"/>
                  </a:lnTo>
                  <a:lnTo>
                    <a:pt x="613" y="301"/>
                  </a:lnTo>
                  <a:lnTo>
                    <a:pt x="580" y="343"/>
                  </a:lnTo>
                  <a:lnTo>
                    <a:pt x="549" y="384"/>
                  </a:lnTo>
                  <a:lnTo>
                    <a:pt x="521" y="427"/>
                  </a:lnTo>
                  <a:lnTo>
                    <a:pt x="493" y="469"/>
                  </a:lnTo>
                  <a:lnTo>
                    <a:pt x="469" y="510"/>
                  </a:lnTo>
                  <a:lnTo>
                    <a:pt x="446" y="551"/>
                  </a:lnTo>
                  <a:lnTo>
                    <a:pt x="427" y="590"/>
                  </a:lnTo>
                  <a:lnTo>
                    <a:pt x="420" y="577"/>
                  </a:lnTo>
                  <a:lnTo>
                    <a:pt x="414" y="562"/>
                  </a:lnTo>
                  <a:lnTo>
                    <a:pt x="405" y="543"/>
                  </a:lnTo>
                  <a:lnTo>
                    <a:pt x="396" y="528"/>
                  </a:lnTo>
                  <a:lnTo>
                    <a:pt x="386" y="505"/>
                  </a:lnTo>
                  <a:lnTo>
                    <a:pt x="380" y="480"/>
                  </a:lnTo>
                  <a:lnTo>
                    <a:pt x="377" y="460"/>
                  </a:lnTo>
                  <a:lnTo>
                    <a:pt x="377" y="452"/>
                  </a:lnTo>
                  <a:lnTo>
                    <a:pt x="375" y="460"/>
                  </a:lnTo>
                  <a:lnTo>
                    <a:pt x="370" y="480"/>
                  </a:lnTo>
                  <a:lnTo>
                    <a:pt x="366" y="507"/>
                  </a:lnTo>
                  <a:lnTo>
                    <a:pt x="367" y="536"/>
                  </a:lnTo>
                  <a:lnTo>
                    <a:pt x="370" y="562"/>
                  </a:lnTo>
                  <a:lnTo>
                    <a:pt x="375" y="581"/>
                  </a:lnTo>
                  <a:lnTo>
                    <a:pt x="377" y="595"/>
                  </a:lnTo>
                  <a:lnTo>
                    <a:pt x="378" y="599"/>
                  </a:lnTo>
                  <a:lnTo>
                    <a:pt x="377" y="599"/>
                  </a:lnTo>
                  <a:lnTo>
                    <a:pt x="372" y="599"/>
                  </a:lnTo>
                  <a:lnTo>
                    <a:pt x="366" y="598"/>
                  </a:lnTo>
                  <a:lnTo>
                    <a:pt x="358" y="595"/>
                  </a:lnTo>
                  <a:lnTo>
                    <a:pt x="349" y="592"/>
                  </a:lnTo>
                  <a:lnTo>
                    <a:pt x="342" y="584"/>
                  </a:lnTo>
                  <a:lnTo>
                    <a:pt x="336" y="575"/>
                  </a:lnTo>
                  <a:lnTo>
                    <a:pt x="331" y="563"/>
                  </a:lnTo>
                  <a:lnTo>
                    <a:pt x="325" y="537"/>
                  </a:lnTo>
                  <a:lnTo>
                    <a:pt x="322" y="514"/>
                  </a:lnTo>
                  <a:lnTo>
                    <a:pt x="320" y="499"/>
                  </a:lnTo>
                  <a:lnTo>
                    <a:pt x="320" y="493"/>
                  </a:lnTo>
                  <a:lnTo>
                    <a:pt x="319" y="508"/>
                  </a:lnTo>
                  <a:lnTo>
                    <a:pt x="314" y="543"/>
                  </a:lnTo>
                  <a:lnTo>
                    <a:pt x="313" y="586"/>
                  </a:lnTo>
                  <a:lnTo>
                    <a:pt x="317" y="618"/>
                  </a:lnTo>
                  <a:lnTo>
                    <a:pt x="325" y="640"/>
                  </a:lnTo>
                  <a:lnTo>
                    <a:pt x="333" y="659"/>
                  </a:lnTo>
                  <a:lnTo>
                    <a:pt x="337" y="674"/>
                  </a:lnTo>
                  <a:lnTo>
                    <a:pt x="339" y="678"/>
                  </a:lnTo>
                  <a:lnTo>
                    <a:pt x="334" y="677"/>
                  </a:lnTo>
                  <a:lnTo>
                    <a:pt x="325" y="672"/>
                  </a:lnTo>
                  <a:lnTo>
                    <a:pt x="314" y="666"/>
                  </a:lnTo>
                  <a:lnTo>
                    <a:pt x="305" y="654"/>
                  </a:lnTo>
                  <a:lnTo>
                    <a:pt x="299" y="640"/>
                  </a:lnTo>
                  <a:lnTo>
                    <a:pt x="295" y="625"/>
                  </a:lnTo>
                  <a:lnTo>
                    <a:pt x="290" y="613"/>
                  </a:lnTo>
                  <a:lnTo>
                    <a:pt x="289" y="609"/>
                  </a:lnTo>
                  <a:lnTo>
                    <a:pt x="287" y="619"/>
                  </a:lnTo>
                  <a:lnTo>
                    <a:pt x="285" y="643"/>
                  </a:lnTo>
                  <a:lnTo>
                    <a:pt x="284" y="671"/>
                  </a:lnTo>
                  <a:lnTo>
                    <a:pt x="287" y="693"/>
                  </a:lnTo>
                  <a:lnTo>
                    <a:pt x="289" y="700"/>
                  </a:lnTo>
                  <a:lnTo>
                    <a:pt x="290" y="704"/>
                  </a:lnTo>
                  <a:lnTo>
                    <a:pt x="293" y="709"/>
                  </a:lnTo>
                  <a:lnTo>
                    <a:pt x="295" y="713"/>
                  </a:lnTo>
                  <a:lnTo>
                    <a:pt x="275" y="706"/>
                  </a:lnTo>
                  <a:lnTo>
                    <a:pt x="255" y="700"/>
                  </a:lnTo>
                  <a:lnTo>
                    <a:pt x="237" y="698"/>
                  </a:lnTo>
                  <a:lnTo>
                    <a:pt x="222" y="700"/>
                  </a:lnTo>
                  <a:lnTo>
                    <a:pt x="207" y="701"/>
                  </a:lnTo>
                  <a:lnTo>
                    <a:pt x="194" y="706"/>
                  </a:lnTo>
                  <a:lnTo>
                    <a:pt x="185" y="710"/>
                  </a:lnTo>
                  <a:lnTo>
                    <a:pt x="179" y="715"/>
                  </a:lnTo>
                  <a:lnTo>
                    <a:pt x="166" y="730"/>
                  </a:lnTo>
                  <a:lnTo>
                    <a:pt x="152" y="747"/>
                  </a:lnTo>
                  <a:lnTo>
                    <a:pt x="140" y="762"/>
                  </a:lnTo>
                  <a:lnTo>
                    <a:pt x="135" y="768"/>
                  </a:lnTo>
                  <a:lnTo>
                    <a:pt x="179" y="744"/>
                  </a:lnTo>
                  <a:lnTo>
                    <a:pt x="164" y="803"/>
                  </a:lnTo>
                  <a:lnTo>
                    <a:pt x="166" y="803"/>
                  </a:lnTo>
                  <a:lnTo>
                    <a:pt x="169" y="800"/>
                  </a:lnTo>
                  <a:lnTo>
                    <a:pt x="175" y="798"/>
                  </a:lnTo>
                  <a:lnTo>
                    <a:pt x="182" y="795"/>
                  </a:lnTo>
                  <a:lnTo>
                    <a:pt x="190" y="792"/>
                  </a:lnTo>
                  <a:lnTo>
                    <a:pt x="198" y="791"/>
                  </a:lnTo>
                  <a:lnTo>
                    <a:pt x="207" y="788"/>
                  </a:lnTo>
                  <a:lnTo>
                    <a:pt x="214" y="788"/>
                  </a:lnTo>
                  <a:lnTo>
                    <a:pt x="226" y="789"/>
                  </a:lnTo>
                  <a:lnTo>
                    <a:pt x="234" y="792"/>
                  </a:lnTo>
                  <a:lnTo>
                    <a:pt x="237" y="797"/>
                  </a:lnTo>
                  <a:lnTo>
                    <a:pt x="238" y="798"/>
                  </a:lnTo>
                  <a:lnTo>
                    <a:pt x="214" y="816"/>
                  </a:lnTo>
                  <a:lnTo>
                    <a:pt x="213" y="816"/>
                  </a:lnTo>
                  <a:lnTo>
                    <a:pt x="211" y="816"/>
                  </a:lnTo>
                  <a:lnTo>
                    <a:pt x="208" y="816"/>
                  </a:lnTo>
                  <a:lnTo>
                    <a:pt x="207" y="816"/>
                  </a:lnTo>
                  <a:lnTo>
                    <a:pt x="169" y="819"/>
                  </a:lnTo>
                  <a:lnTo>
                    <a:pt x="140" y="830"/>
                  </a:lnTo>
                  <a:lnTo>
                    <a:pt x="120" y="845"/>
                  </a:lnTo>
                  <a:lnTo>
                    <a:pt x="110" y="865"/>
                  </a:lnTo>
                  <a:lnTo>
                    <a:pt x="105" y="886"/>
                  </a:lnTo>
                  <a:lnTo>
                    <a:pt x="105" y="909"/>
                  </a:lnTo>
                  <a:lnTo>
                    <a:pt x="108" y="930"/>
                  </a:lnTo>
                  <a:lnTo>
                    <a:pt x="113" y="951"/>
                  </a:lnTo>
                  <a:lnTo>
                    <a:pt x="94" y="967"/>
                  </a:lnTo>
                  <a:lnTo>
                    <a:pt x="79" y="983"/>
                  </a:lnTo>
                  <a:lnTo>
                    <a:pt x="66" y="1001"/>
                  </a:lnTo>
                  <a:lnTo>
                    <a:pt x="53" y="1021"/>
                  </a:lnTo>
                  <a:lnTo>
                    <a:pt x="44" y="1042"/>
                  </a:lnTo>
                  <a:lnTo>
                    <a:pt x="37" y="1065"/>
                  </a:lnTo>
                  <a:lnTo>
                    <a:pt x="32" y="1088"/>
                  </a:lnTo>
                  <a:lnTo>
                    <a:pt x="31" y="1112"/>
                  </a:lnTo>
                  <a:lnTo>
                    <a:pt x="35" y="1152"/>
                  </a:lnTo>
                  <a:lnTo>
                    <a:pt x="46" y="1190"/>
                  </a:lnTo>
                  <a:lnTo>
                    <a:pt x="64" y="1223"/>
                  </a:lnTo>
                  <a:lnTo>
                    <a:pt x="90" y="1252"/>
                  </a:lnTo>
                  <a:lnTo>
                    <a:pt x="119" y="1278"/>
                  </a:lnTo>
                  <a:lnTo>
                    <a:pt x="152" y="1296"/>
                  </a:lnTo>
                  <a:lnTo>
                    <a:pt x="190" y="1306"/>
                  </a:lnTo>
                  <a:lnTo>
                    <a:pt x="229" y="1311"/>
                  </a:lnTo>
                  <a:lnTo>
                    <a:pt x="231" y="1311"/>
                  </a:lnTo>
                  <a:lnTo>
                    <a:pt x="232" y="1311"/>
                  </a:lnTo>
                  <a:lnTo>
                    <a:pt x="234" y="1311"/>
                  </a:lnTo>
                  <a:lnTo>
                    <a:pt x="211" y="1323"/>
                  </a:lnTo>
                  <a:lnTo>
                    <a:pt x="188" y="1335"/>
                  </a:lnTo>
                  <a:lnTo>
                    <a:pt x="166" y="1349"/>
                  </a:lnTo>
                  <a:lnTo>
                    <a:pt x="144" y="1361"/>
                  </a:lnTo>
                  <a:lnTo>
                    <a:pt x="123" y="1375"/>
                  </a:lnTo>
                  <a:lnTo>
                    <a:pt x="102" y="1390"/>
                  </a:lnTo>
                  <a:lnTo>
                    <a:pt x="84" y="1403"/>
                  </a:lnTo>
                  <a:lnTo>
                    <a:pt x="66" y="1417"/>
                  </a:lnTo>
                  <a:lnTo>
                    <a:pt x="49" y="1432"/>
                  </a:lnTo>
                  <a:lnTo>
                    <a:pt x="35" y="1447"/>
                  </a:lnTo>
                  <a:lnTo>
                    <a:pt x="23" y="1463"/>
                  </a:lnTo>
                  <a:lnTo>
                    <a:pt x="14" y="1478"/>
                  </a:lnTo>
                  <a:lnTo>
                    <a:pt x="6" y="1493"/>
                  </a:lnTo>
                  <a:lnTo>
                    <a:pt x="2" y="1510"/>
                  </a:lnTo>
                  <a:lnTo>
                    <a:pt x="0" y="1525"/>
                  </a:lnTo>
                  <a:lnTo>
                    <a:pt x="2" y="1541"/>
                  </a:lnTo>
                  <a:lnTo>
                    <a:pt x="8" y="1558"/>
                  </a:lnTo>
                  <a:lnTo>
                    <a:pt x="19" y="1572"/>
                  </a:lnTo>
                  <a:lnTo>
                    <a:pt x="34" y="1582"/>
                  </a:lnTo>
                  <a:lnTo>
                    <a:pt x="50" y="1590"/>
                  </a:lnTo>
                  <a:lnTo>
                    <a:pt x="72" y="1595"/>
                  </a:lnTo>
                  <a:lnTo>
                    <a:pt x="96" y="1598"/>
                  </a:lnTo>
                  <a:lnTo>
                    <a:pt x="120" y="1598"/>
                  </a:lnTo>
                  <a:lnTo>
                    <a:pt x="147" y="1596"/>
                  </a:lnTo>
                  <a:lnTo>
                    <a:pt x="176" y="1593"/>
                  </a:lnTo>
                  <a:lnTo>
                    <a:pt x="207" y="1589"/>
                  </a:lnTo>
                  <a:lnTo>
                    <a:pt x="235" y="1582"/>
                  </a:lnTo>
                  <a:lnTo>
                    <a:pt x="266" y="1575"/>
                  </a:lnTo>
                  <a:lnTo>
                    <a:pt x="295" y="1567"/>
                  </a:lnTo>
                  <a:lnTo>
                    <a:pt x="323" y="1560"/>
                  </a:lnTo>
                  <a:lnTo>
                    <a:pt x="349" y="1552"/>
                  </a:lnTo>
                  <a:lnTo>
                    <a:pt x="375" y="1545"/>
                  </a:lnTo>
                  <a:lnTo>
                    <a:pt x="378" y="1576"/>
                  </a:lnTo>
                  <a:lnTo>
                    <a:pt x="360" y="1579"/>
                  </a:lnTo>
                  <a:lnTo>
                    <a:pt x="340" y="1582"/>
                  </a:lnTo>
                  <a:lnTo>
                    <a:pt x="319" y="1587"/>
                  </a:lnTo>
                  <a:lnTo>
                    <a:pt x="298" y="1593"/>
                  </a:lnTo>
                  <a:lnTo>
                    <a:pt x="276" y="1601"/>
                  </a:lnTo>
                  <a:lnTo>
                    <a:pt x="255" y="1610"/>
                  </a:lnTo>
                  <a:lnTo>
                    <a:pt x="234" y="1620"/>
                  </a:lnTo>
                  <a:lnTo>
                    <a:pt x="213" y="1632"/>
                  </a:lnTo>
                  <a:lnTo>
                    <a:pt x="191" y="1648"/>
                  </a:lnTo>
                  <a:lnTo>
                    <a:pt x="172" y="1664"/>
                  </a:lnTo>
                  <a:lnTo>
                    <a:pt x="152" y="1683"/>
                  </a:lnTo>
                  <a:lnTo>
                    <a:pt x="134" y="1704"/>
                  </a:lnTo>
                  <a:lnTo>
                    <a:pt x="116" y="1727"/>
                  </a:lnTo>
                  <a:lnTo>
                    <a:pt x="99" y="1752"/>
                  </a:lnTo>
                  <a:lnTo>
                    <a:pt x="82" y="1781"/>
                  </a:lnTo>
                  <a:lnTo>
                    <a:pt x="69" y="1813"/>
                  </a:lnTo>
                  <a:lnTo>
                    <a:pt x="63" y="1828"/>
                  </a:lnTo>
                  <a:lnTo>
                    <a:pt x="60" y="1846"/>
                  </a:lnTo>
                  <a:lnTo>
                    <a:pt x="58" y="1866"/>
                  </a:lnTo>
                  <a:lnTo>
                    <a:pt x="60" y="1887"/>
                  </a:lnTo>
                  <a:lnTo>
                    <a:pt x="64" y="1909"/>
                  </a:lnTo>
                  <a:lnTo>
                    <a:pt x="73" y="1933"/>
                  </a:lnTo>
                  <a:lnTo>
                    <a:pt x="88" y="1959"/>
                  </a:lnTo>
                  <a:lnTo>
                    <a:pt x="108" y="1984"/>
                  </a:lnTo>
                  <a:lnTo>
                    <a:pt x="126" y="2004"/>
                  </a:lnTo>
                  <a:lnTo>
                    <a:pt x="147" y="2022"/>
                  </a:lnTo>
                  <a:lnTo>
                    <a:pt x="170" y="2041"/>
                  </a:lnTo>
                  <a:lnTo>
                    <a:pt x="198" y="2059"/>
                  </a:lnTo>
                  <a:lnTo>
                    <a:pt x="226" y="2077"/>
                  </a:lnTo>
                  <a:lnTo>
                    <a:pt x="258" y="2095"/>
                  </a:lnTo>
                  <a:lnTo>
                    <a:pt x="292" y="2113"/>
                  </a:lnTo>
                  <a:lnTo>
                    <a:pt x="326" y="2130"/>
                  </a:lnTo>
                  <a:lnTo>
                    <a:pt x="355" y="2722"/>
                  </a:lnTo>
                  <a:lnTo>
                    <a:pt x="357" y="2723"/>
                  </a:lnTo>
                  <a:lnTo>
                    <a:pt x="361" y="2728"/>
                  </a:lnTo>
                  <a:lnTo>
                    <a:pt x="369" y="2734"/>
                  </a:lnTo>
                  <a:lnTo>
                    <a:pt x="380" y="2741"/>
                  </a:lnTo>
                  <a:lnTo>
                    <a:pt x="393" y="2749"/>
                  </a:lnTo>
                  <a:lnTo>
                    <a:pt x="408" y="2758"/>
                  </a:lnTo>
                  <a:lnTo>
                    <a:pt x="425" y="2766"/>
                  </a:lnTo>
                  <a:lnTo>
                    <a:pt x="445" y="2773"/>
                  </a:lnTo>
                  <a:lnTo>
                    <a:pt x="464" y="2778"/>
                  </a:lnTo>
                  <a:lnTo>
                    <a:pt x="487" y="2782"/>
                  </a:lnTo>
                  <a:lnTo>
                    <a:pt x="511" y="2782"/>
                  </a:lnTo>
                  <a:lnTo>
                    <a:pt x="536" y="2779"/>
                  </a:lnTo>
                  <a:lnTo>
                    <a:pt x="562" y="2772"/>
                  </a:lnTo>
                  <a:lnTo>
                    <a:pt x="587" y="2761"/>
                  </a:lnTo>
                  <a:lnTo>
                    <a:pt x="613" y="2744"/>
                  </a:lnTo>
                  <a:lnTo>
                    <a:pt x="640" y="2722"/>
                  </a:lnTo>
                  <a:lnTo>
                    <a:pt x="681" y="2670"/>
                  </a:lnTo>
                  <a:lnTo>
                    <a:pt x="710" y="2609"/>
                  </a:lnTo>
                  <a:lnTo>
                    <a:pt x="731" y="2543"/>
                  </a:lnTo>
                  <a:lnTo>
                    <a:pt x="744" y="2473"/>
                  </a:lnTo>
                  <a:lnTo>
                    <a:pt x="751" y="2408"/>
                  </a:lnTo>
                  <a:lnTo>
                    <a:pt x="753" y="2347"/>
                  </a:lnTo>
                  <a:lnTo>
                    <a:pt x="753" y="2298"/>
                  </a:lnTo>
                  <a:lnTo>
                    <a:pt x="751" y="2265"/>
                  </a:lnTo>
                  <a:lnTo>
                    <a:pt x="753" y="2265"/>
                  </a:lnTo>
                  <a:lnTo>
                    <a:pt x="754" y="2265"/>
                  </a:lnTo>
                  <a:lnTo>
                    <a:pt x="760" y="2286"/>
                  </a:lnTo>
                  <a:lnTo>
                    <a:pt x="769" y="2315"/>
                  </a:lnTo>
                  <a:lnTo>
                    <a:pt x="783" y="2350"/>
                  </a:lnTo>
                  <a:lnTo>
                    <a:pt x="798" y="2391"/>
                  </a:lnTo>
                  <a:lnTo>
                    <a:pt x="818" y="2435"/>
                  </a:lnTo>
                  <a:lnTo>
                    <a:pt x="841" y="2482"/>
                  </a:lnTo>
                  <a:lnTo>
                    <a:pt x="866" y="2531"/>
                  </a:lnTo>
                  <a:lnTo>
                    <a:pt x="897" y="2581"/>
                  </a:lnTo>
                  <a:lnTo>
                    <a:pt x="932" y="2629"/>
                  </a:lnTo>
                  <a:lnTo>
                    <a:pt x="970" y="2676"/>
                  </a:lnTo>
                  <a:lnTo>
                    <a:pt x="1012" y="2720"/>
                  </a:lnTo>
                  <a:lnTo>
                    <a:pt x="1059" y="2760"/>
                  </a:lnTo>
                  <a:lnTo>
                    <a:pt x="1109" y="2793"/>
                  </a:lnTo>
                  <a:lnTo>
                    <a:pt x="1165" y="2820"/>
                  </a:lnTo>
                  <a:lnTo>
                    <a:pt x="1226" y="2840"/>
                  </a:lnTo>
                  <a:lnTo>
                    <a:pt x="1291" y="2851"/>
                  </a:lnTo>
                  <a:lnTo>
                    <a:pt x="1367" y="2851"/>
                  </a:lnTo>
                  <a:lnTo>
                    <a:pt x="1446" y="2837"/>
                  </a:lnTo>
                  <a:lnTo>
                    <a:pt x="1523" y="2814"/>
                  </a:lnTo>
                  <a:lnTo>
                    <a:pt x="1602" y="2781"/>
                  </a:lnTo>
                  <a:lnTo>
                    <a:pt x="1679" y="2741"/>
                  </a:lnTo>
                  <a:lnTo>
                    <a:pt x="1755" y="2696"/>
                  </a:lnTo>
                  <a:lnTo>
                    <a:pt x="1828" y="2647"/>
                  </a:lnTo>
                  <a:lnTo>
                    <a:pt x="1896" y="2596"/>
                  </a:lnTo>
                  <a:lnTo>
                    <a:pt x="1960" y="2544"/>
                  </a:lnTo>
                  <a:lnTo>
                    <a:pt x="2019" y="2493"/>
                  </a:lnTo>
                  <a:lnTo>
                    <a:pt x="2071" y="2446"/>
                  </a:lnTo>
                  <a:lnTo>
                    <a:pt x="2115" y="2403"/>
                  </a:lnTo>
                  <a:lnTo>
                    <a:pt x="2151" y="2367"/>
                  </a:lnTo>
                  <a:lnTo>
                    <a:pt x="2178" y="2339"/>
                  </a:lnTo>
                  <a:lnTo>
                    <a:pt x="2195" y="2321"/>
                  </a:lnTo>
                  <a:lnTo>
                    <a:pt x="2201" y="2315"/>
                  </a:lnTo>
                  <a:lnTo>
                    <a:pt x="2074" y="1579"/>
                  </a:lnTo>
                  <a:lnTo>
                    <a:pt x="2074" y="1576"/>
                  </a:lnTo>
                  <a:lnTo>
                    <a:pt x="2074" y="1572"/>
                  </a:lnTo>
                  <a:lnTo>
                    <a:pt x="2074" y="1569"/>
                  </a:lnTo>
                  <a:lnTo>
                    <a:pt x="2072" y="1566"/>
                  </a:lnTo>
                  <a:lnTo>
                    <a:pt x="2062" y="1546"/>
                  </a:lnTo>
                  <a:lnTo>
                    <a:pt x="2048" y="1529"/>
                  </a:lnTo>
                  <a:lnTo>
                    <a:pt x="2031" y="1514"/>
                  </a:lnTo>
                  <a:lnTo>
                    <a:pt x="2012" y="1502"/>
                  </a:lnTo>
                  <a:lnTo>
                    <a:pt x="1990" y="1493"/>
                  </a:lnTo>
                  <a:lnTo>
                    <a:pt x="1966" y="1485"/>
                  </a:lnTo>
                  <a:lnTo>
                    <a:pt x="1943" y="1481"/>
                  </a:lnTo>
                  <a:lnTo>
                    <a:pt x="1918" y="1476"/>
                  </a:lnTo>
                  <a:lnTo>
                    <a:pt x="1893" y="1473"/>
                  </a:lnTo>
                  <a:lnTo>
                    <a:pt x="1871" y="1473"/>
                  </a:lnTo>
                  <a:lnTo>
                    <a:pt x="1848" y="1472"/>
                  </a:lnTo>
                  <a:lnTo>
                    <a:pt x="1828" y="1472"/>
                  </a:lnTo>
                  <a:lnTo>
                    <a:pt x="1810" y="1473"/>
                  </a:lnTo>
                  <a:lnTo>
                    <a:pt x="1795" y="1473"/>
                  </a:lnTo>
                  <a:lnTo>
                    <a:pt x="1784" y="1475"/>
                  </a:lnTo>
                  <a:lnTo>
                    <a:pt x="1776" y="1475"/>
                  </a:lnTo>
                  <a:lnTo>
                    <a:pt x="1795" y="1450"/>
                  </a:lnTo>
                  <a:lnTo>
                    <a:pt x="1814" y="1426"/>
                  </a:lnTo>
                  <a:lnTo>
                    <a:pt x="1833" y="1400"/>
                  </a:lnTo>
                  <a:lnTo>
                    <a:pt x="1851" y="1373"/>
                  </a:lnTo>
                  <a:lnTo>
                    <a:pt x="1869" y="1344"/>
                  </a:lnTo>
                  <a:lnTo>
                    <a:pt x="1886" y="1315"/>
                  </a:lnTo>
                  <a:lnTo>
                    <a:pt x="1902" y="1285"/>
                  </a:lnTo>
                  <a:lnTo>
                    <a:pt x="1919" y="1253"/>
                  </a:lnTo>
                  <a:lnTo>
                    <a:pt x="1946" y="1224"/>
                  </a:lnTo>
                  <a:lnTo>
                    <a:pt x="1972" y="1194"/>
                  </a:lnTo>
                  <a:lnTo>
                    <a:pt x="1999" y="1167"/>
                  </a:lnTo>
                  <a:lnTo>
                    <a:pt x="2027" y="1139"/>
                  </a:lnTo>
                  <a:lnTo>
                    <a:pt x="2054" y="1114"/>
                  </a:lnTo>
                  <a:lnTo>
                    <a:pt x="2081" y="1091"/>
                  </a:lnTo>
                  <a:lnTo>
                    <a:pt x="2109" y="1073"/>
                  </a:lnTo>
                  <a:lnTo>
                    <a:pt x="2136" y="1058"/>
                  </a:lnTo>
                  <a:lnTo>
                    <a:pt x="2165" y="1042"/>
                  </a:lnTo>
                  <a:lnTo>
                    <a:pt x="2184" y="1026"/>
                  </a:lnTo>
                  <a:lnTo>
                    <a:pt x="2198" y="1008"/>
                  </a:lnTo>
                  <a:lnTo>
                    <a:pt x="2206" y="991"/>
                  </a:lnTo>
                  <a:lnTo>
                    <a:pt x="2210" y="976"/>
                  </a:lnTo>
                  <a:lnTo>
                    <a:pt x="2210" y="962"/>
                  </a:lnTo>
                  <a:lnTo>
                    <a:pt x="2209" y="950"/>
                  </a:lnTo>
                  <a:lnTo>
                    <a:pt x="2206" y="939"/>
                  </a:lnTo>
                  <a:lnTo>
                    <a:pt x="2235" y="923"/>
                  </a:lnTo>
                  <a:lnTo>
                    <a:pt x="2254" y="904"/>
                  </a:lnTo>
                  <a:lnTo>
                    <a:pt x="2266" y="886"/>
                  </a:lnTo>
                  <a:lnTo>
                    <a:pt x="2272" y="868"/>
                  </a:lnTo>
                  <a:lnTo>
                    <a:pt x="2275" y="851"/>
                  </a:lnTo>
                  <a:lnTo>
                    <a:pt x="2274" y="838"/>
                  </a:lnTo>
                  <a:lnTo>
                    <a:pt x="2271" y="825"/>
                  </a:lnTo>
                  <a:lnTo>
                    <a:pt x="2268" y="816"/>
                  </a:lnTo>
                  <a:lnTo>
                    <a:pt x="2295" y="800"/>
                  </a:lnTo>
                  <a:lnTo>
                    <a:pt x="2316" y="783"/>
                  </a:lnTo>
                  <a:lnTo>
                    <a:pt x="2329" y="766"/>
                  </a:lnTo>
                  <a:lnTo>
                    <a:pt x="2336" y="750"/>
                  </a:lnTo>
                  <a:lnTo>
                    <a:pt x="2339" y="733"/>
                  </a:lnTo>
                  <a:lnTo>
                    <a:pt x="2339" y="718"/>
                  </a:lnTo>
                  <a:lnTo>
                    <a:pt x="2336" y="706"/>
                  </a:lnTo>
                  <a:lnTo>
                    <a:pt x="2333" y="697"/>
                  </a:lnTo>
                  <a:lnTo>
                    <a:pt x="2335" y="697"/>
                  </a:lnTo>
                  <a:lnTo>
                    <a:pt x="2336" y="697"/>
                  </a:lnTo>
                  <a:lnTo>
                    <a:pt x="2336" y="695"/>
                  </a:lnTo>
                  <a:lnTo>
                    <a:pt x="2371" y="675"/>
                  </a:lnTo>
                  <a:lnTo>
                    <a:pt x="2394" y="653"/>
                  </a:lnTo>
                  <a:lnTo>
                    <a:pt x="2406" y="631"/>
                  </a:lnTo>
                  <a:lnTo>
                    <a:pt x="2410" y="612"/>
                  </a:lnTo>
                  <a:lnTo>
                    <a:pt x="2410" y="593"/>
                  </a:lnTo>
                  <a:lnTo>
                    <a:pt x="2407" y="578"/>
                  </a:lnTo>
                  <a:lnTo>
                    <a:pt x="2403" y="569"/>
                  </a:lnTo>
                  <a:lnTo>
                    <a:pt x="2401" y="5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DBE7E710-B3EE-4B23-AFB5-FD3CA8C8C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2256"/>
              <a:ext cx="135" cy="89"/>
            </a:xfrm>
            <a:custGeom>
              <a:avLst/>
              <a:gdLst>
                <a:gd name="T0" fmla="*/ 98 w 269"/>
                <a:gd name="T1" fmla="*/ 81 h 178"/>
                <a:gd name="T2" fmla="*/ 118 w 269"/>
                <a:gd name="T3" fmla="*/ 94 h 178"/>
                <a:gd name="T4" fmla="*/ 115 w 269"/>
                <a:gd name="T5" fmla="*/ 5 h 178"/>
                <a:gd name="T6" fmla="*/ 254 w 269"/>
                <a:gd name="T7" fmla="*/ 0 h 178"/>
                <a:gd name="T8" fmla="*/ 269 w 269"/>
                <a:gd name="T9" fmla="*/ 178 h 178"/>
                <a:gd name="T10" fmla="*/ 254 w 269"/>
                <a:gd name="T11" fmla="*/ 172 h 178"/>
                <a:gd name="T12" fmla="*/ 238 w 269"/>
                <a:gd name="T13" fmla="*/ 164 h 178"/>
                <a:gd name="T14" fmla="*/ 219 w 269"/>
                <a:gd name="T15" fmla="*/ 156 h 178"/>
                <a:gd name="T16" fmla="*/ 201 w 269"/>
                <a:gd name="T17" fmla="*/ 146 h 178"/>
                <a:gd name="T18" fmla="*/ 182 w 269"/>
                <a:gd name="T19" fmla="*/ 135 h 178"/>
                <a:gd name="T20" fmla="*/ 162 w 269"/>
                <a:gd name="T21" fmla="*/ 123 h 178"/>
                <a:gd name="T22" fmla="*/ 141 w 269"/>
                <a:gd name="T23" fmla="*/ 109 h 178"/>
                <a:gd name="T24" fmla="*/ 118 w 269"/>
                <a:gd name="T25" fmla="*/ 94 h 178"/>
                <a:gd name="T26" fmla="*/ 103 w 269"/>
                <a:gd name="T27" fmla="*/ 84 h 178"/>
                <a:gd name="T28" fmla="*/ 86 w 269"/>
                <a:gd name="T29" fmla="*/ 73 h 178"/>
                <a:gd name="T30" fmla="*/ 71 w 269"/>
                <a:gd name="T31" fmla="*/ 62 h 178"/>
                <a:gd name="T32" fmla="*/ 57 w 269"/>
                <a:gd name="T33" fmla="*/ 50 h 178"/>
                <a:gd name="T34" fmla="*/ 42 w 269"/>
                <a:gd name="T35" fmla="*/ 40 h 178"/>
                <a:gd name="T36" fmla="*/ 27 w 269"/>
                <a:gd name="T37" fmla="*/ 29 h 178"/>
                <a:gd name="T38" fmla="*/ 13 w 269"/>
                <a:gd name="T39" fmla="*/ 18 h 178"/>
                <a:gd name="T40" fmla="*/ 0 w 269"/>
                <a:gd name="T41" fmla="*/ 8 h 178"/>
                <a:gd name="T42" fmla="*/ 94 w 269"/>
                <a:gd name="T43" fmla="*/ 5 h 178"/>
                <a:gd name="T44" fmla="*/ 98 w 269"/>
                <a:gd name="T45" fmla="*/ 81 h 1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9"/>
                <a:gd name="T70" fmla="*/ 0 h 178"/>
                <a:gd name="T71" fmla="*/ 269 w 269"/>
                <a:gd name="T72" fmla="*/ 178 h 1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9" h="178">
                  <a:moveTo>
                    <a:pt x="98" y="81"/>
                  </a:moveTo>
                  <a:lnTo>
                    <a:pt x="118" y="94"/>
                  </a:lnTo>
                  <a:lnTo>
                    <a:pt x="115" y="5"/>
                  </a:lnTo>
                  <a:lnTo>
                    <a:pt x="254" y="0"/>
                  </a:lnTo>
                  <a:lnTo>
                    <a:pt x="269" y="178"/>
                  </a:lnTo>
                  <a:lnTo>
                    <a:pt x="254" y="172"/>
                  </a:lnTo>
                  <a:lnTo>
                    <a:pt x="238" y="164"/>
                  </a:lnTo>
                  <a:lnTo>
                    <a:pt x="219" y="156"/>
                  </a:lnTo>
                  <a:lnTo>
                    <a:pt x="201" y="146"/>
                  </a:lnTo>
                  <a:lnTo>
                    <a:pt x="182" y="135"/>
                  </a:lnTo>
                  <a:lnTo>
                    <a:pt x="162" y="123"/>
                  </a:lnTo>
                  <a:lnTo>
                    <a:pt x="141" y="109"/>
                  </a:lnTo>
                  <a:lnTo>
                    <a:pt x="118" y="94"/>
                  </a:lnTo>
                  <a:lnTo>
                    <a:pt x="103" y="84"/>
                  </a:lnTo>
                  <a:lnTo>
                    <a:pt x="86" y="73"/>
                  </a:lnTo>
                  <a:lnTo>
                    <a:pt x="71" y="62"/>
                  </a:lnTo>
                  <a:lnTo>
                    <a:pt x="57" y="50"/>
                  </a:lnTo>
                  <a:lnTo>
                    <a:pt x="42" y="40"/>
                  </a:lnTo>
                  <a:lnTo>
                    <a:pt x="27" y="29"/>
                  </a:lnTo>
                  <a:lnTo>
                    <a:pt x="13" y="18"/>
                  </a:lnTo>
                  <a:lnTo>
                    <a:pt x="0" y="8"/>
                  </a:lnTo>
                  <a:lnTo>
                    <a:pt x="94" y="5"/>
                  </a:lnTo>
                  <a:lnTo>
                    <a:pt x="98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A461E261-665A-42C7-BD7F-1C1D75569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145"/>
              <a:ext cx="71" cy="103"/>
            </a:xfrm>
            <a:custGeom>
              <a:avLst/>
              <a:gdLst>
                <a:gd name="T0" fmla="*/ 7 w 144"/>
                <a:gd name="T1" fmla="*/ 1 h 208"/>
                <a:gd name="T2" fmla="*/ 22 w 144"/>
                <a:gd name="T3" fmla="*/ 6 h 208"/>
                <a:gd name="T4" fmla="*/ 38 w 144"/>
                <a:gd name="T5" fmla="*/ 12 h 208"/>
                <a:gd name="T6" fmla="*/ 53 w 144"/>
                <a:gd name="T7" fmla="*/ 18 h 208"/>
                <a:gd name="T8" fmla="*/ 68 w 144"/>
                <a:gd name="T9" fmla="*/ 24 h 208"/>
                <a:gd name="T10" fmla="*/ 83 w 144"/>
                <a:gd name="T11" fmla="*/ 30 h 208"/>
                <a:gd name="T12" fmla="*/ 98 w 144"/>
                <a:gd name="T13" fmla="*/ 36 h 208"/>
                <a:gd name="T14" fmla="*/ 113 w 144"/>
                <a:gd name="T15" fmla="*/ 44 h 208"/>
                <a:gd name="T16" fmla="*/ 129 w 144"/>
                <a:gd name="T17" fmla="*/ 51 h 208"/>
                <a:gd name="T18" fmla="*/ 144 w 144"/>
                <a:gd name="T19" fmla="*/ 203 h 208"/>
                <a:gd name="T20" fmla="*/ 6 w 144"/>
                <a:gd name="T21" fmla="*/ 208 h 208"/>
                <a:gd name="T22" fmla="*/ 0 w 144"/>
                <a:gd name="T23" fmla="*/ 0 h 208"/>
                <a:gd name="T24" fmla="*/ 1 w 144"/>
                <a:gd name="T25" fmla="*/ 0 h 208"/>
                <a:gd name="T26" fmla="*/ 3 w 144"/>
                <a:gd name="T27" fmla="*/ 0 h 208"/>
                <a:gd name="T28" fmla="*/ 6 w 144"/>
                <a:gd name="T29" fmla="*/ 1 h 208"/>
                <a:gd name="T30" fmla="*/ 7 w 144"/>
                <a:gd name="T31" fmla="*/ 1 h 2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4"/>
                <a:gd name="T49" fmla="*/ 0 h 208"/>
                <a:gd name="T50" fmla="*/ 144 w 144"/>
                <a:gd name="T51" fmla="*/ 208 h 20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4" h="208">
                  <a:moveTo>
                    <a:pt x="7" y="1"/>
                  </a:moveTo>
                  <a:lnTo>
                    <a:pt x="22" y="6"/>
                  </a:lnTo>
                  <a:lnTo>
                    <a:pt x="38" y="12"/>
                  </a:lnTo>
                  <a:lnTo>
                    <a:pt x="53" y="18"/>
                  </a:lnTo>
                  <a:lnTo>
                    <a:pt x="68" y="24"/>
                  </a:lnTo>
                  <a:lnTo>
                    <a:pt x="83" y="30"/>
                  </a:lnTo>
                  <a:lnTo>
                    <a:pt x="98" y="36"/>
                  </a:lnTo>
                  <a:lnTo>
                    <a:pt x="113" y="44"/>
                  </a:lnTo>
                  <a:lnTo>
                    <a:pt x="129" y="51"/>
                  </a:lnTo>
                  <a:lnTo>
                    <a:pt x="144" y="203"/>
                  </a:lnTo>
                  <a:lnTo>
                    <a:pt x="6" y="208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EABF9EFB-ED70-400D-B119-7011F838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255"/>
              <a:ext cx="103" cy="99"/>
            </a:xfrm>
            <a:custGeom>
              <a:avLst/>
              <a:gdLst>
                <a:gd name="T0" fmla="*/ 15 w 204"/>
                <a:gd name="T1" fmla="*/ 191 h 198"/>
                <a:gd name="T2" fmla="*/ 0 w 204"/>
                <a:gd name="T3" fmla="*/ 4 h 198"/>
                <a:gd name="T4" fmla="*/ 167 w 204"/>
                <a:gd name="T5" fmla="*/ 0 h 198"/>
                <a:gd name="T6" fmla="*/ 179 w 204"/>
                <a:gd name="T7" fmla="*/ 15 h 198"/>
                <a:gd name="T8" fmla="*/ 188 w 204"/>
                <a:gd name="T9" fmla="*/ 32 h 198"/>
                <a:gd name="T10" fmla="*/ 197 w 204"/>
                <a:gd name="T11" fmla="*/ 47 h 198"/>
                <a:gd name="T12" fmla="*/ 204 w 204"/>
                <a:gd name="T13" fmla="*/ 63 h 198"/>
                <a:gd name="T14" fmla="*/ 200 w 204"/>
                <a:gd name="T15" fmla="*/ 83 h 198"/>
                <a:gd name="T16" fmla="*/ 192 w 204"/>
                <a:gd name="T17" fmla="*/ 107 h 198"/>
                <a:gd name="T18" fmla="*/ 180 w 204"/>
                <a:gd name="T19" fmla="*/ 133 h 198"/>
                <a:gd name="T20" fmla="*/ 162 w 204"/>
                <a:gd name="T21" fmla="*/ 157 h 198"/>
                <a:gd name="T22" fmla="*/ 138 w 204"/>
                <a:gd name="T23" fmla="*/ 179 h 198"/>
                <a:gd name="T24" fmla="*/ 106 w 204"/>
                <a:gd name="T25" fmla="*/ 192 h 198"/>
                <a:gd name="T26" fmla="*/ 65 w 204"/>
                <a:gd name="T27" fmla="*/ 198 h 198"/>
                <a:gd name="T28" fmla="*/ 15 w 204"/>
                <a:gd name="T29" fmla="*/ 191 h 1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"/>
                <a:gd name="T46" fmla="*/ 0 h 198"/>
                <a:gd name="T47" fmla="*/ 204 w 204"/>
                <a:gd name="T48" fmla="*/ 198 h 19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" h="198">
                  <a:moveTo>
                    <a:pt x="15" y="191"/>
                  </a:moveTo>
                  <a:lnTo>
                    <a:pt x="0" y="4"/>
                  </a:lnTo>
                  <a:lnTo>
                    <a:pt x="167" y="0"/>
                  </a:lnTo>
                  <a:lnTo>
                    <a:pt x="179" y="15"/>
                  </a:lnTo>
                  <a:lnTo>
                    <a:pt x="188" y="32"/>
                  </a:lnTo>
                  <a:lnTo>
                    <a:pt x="197" y="47"/>
                  </a:lnTo>
                  <a:lnTo>
                    <a:pt x="204" y="63"/>
                  </a:lnTo>
                  <a:lnTo>
                    <a:pt x="200" y="83"/>
                  </a:lnTo>
                  <a:lnTo>
                    <a:pt x="192" y="107"/>
                  </a:lnTo>
                  <a:lnTo>
                    <a:pt x="180" y="133"/>
                  </a:lnTo>
                  <a:lnTo>
                    <a:pt x="162" y="157"/>
                  </a:lnTo>
                  <a:lnTo>
                    <a:pt x="138" y="179"/>
                  </a:lnTo>
                  <a:lnTo>
                    <a:pt x="106" y="192"/>
                  </a:lnTo>
                  <a:lnTo>
                    <a:pt x="65" y="198"/>
                  </a:lnTo>
                  <a:lnTo>
                    <a:pt x="15" y="1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87E82C78-9FBD-439B-90BD-73EBC656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" y="2179"/>
              <a:ext cx="81" cy="67"/>
            </a:xfrm>
            <a:custGeom>
              <a:avLst/>
              <a:gdLst>
                <a:gd name="T0" fmla="*/ 10 w 162"/>
                <a:gd name="T1" fmla="*/ 133 h 133"/>
                <a:gd name="T2" fmla="*/ 0 w 162"/>
                <a:gd name="T3" fmla="*/ 0 h 133"/>
                <a:gd name="T4" fmla="*/ 6 w 162"/>
                <a:gd name="T5" fmla="*/ 5 h 133"/>
                <a:gd name="T6" fmla="*/ 12 w 162"/>
                <a:gd name="T7" fmla="*/ 8 h 133"/>
                <a:gd name="T8" fmla="*/ 19 w 162"/>
                <a:gd name="T9" fmla="*/ 12 h 133"/>
                <a:gd name="T10" fmla="*/ 25 w 162"/>
                <a:gd name="T11" fmla="*/ 17 h 133"/>
                <a:gd name="T12" fmla="*/ 31 w 162"/>
                <a:gd name="T13" fmla="*/ 20 h 133"/>
                <a:gd name="T14" fmla="*/ 39 w 162"/>
                <a:gd name="T15" fmla="*/ 24 h 133"/>
                <a:gd name="T16" fmla="*/ 45 w 162"/>
                <a:gd name="T17" fmla="*/ 29 h 133"/>
                <a:gd name="T18" fmla="*/ 51 w 162"/>
                <a:gd name="T19" fmla="*/ 33 h 133"/>
                <a:gd name="T20" fmla="*/ 68 w 162"/>
                <a:gd name="T21" fmla="*/ 46 h 133"/>
                <a:gd name="T22" fmla="*/ 84 w 162"/>
                <a:gd name="T23" fmla="*/ 58 h 133"/>
                <a:gd name="T24" fmla="*/ 100 w 162"/>
                <a:gd name="T25" fmla="*/ 70 h 133"/>
                <a:gd name="T26" fmla="*/ 113 w 162"/>
                <a:gd name="T27" fmla="*/ 80 h 133"/>
                <a:gd name="T28" fmla="*/ 127 w 162"/>
                <a:gd name="T29" fmla="*/ 93 h 133"/>
                <a:gd name="T30" fmla="*/ 139 w 162"/>
                <a:gd name="T31" fmla="*/ 105 h 133"/>
                <a:gd name="T32" fmla="*/ 151 w 162"/>
                <a:gd name="T33" fmla="*/ 117 h 133"/>
                <a:gd name="T34" fmla="*/ 162 w 162"/>
                <a:gd name="T35" fmla="*/ 129 h 133"/>
                <a:gd name="T36" fmla="*/ 10 w 162"/>
                <a:gd name="T37" fmla="*/ 133 h 1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2"/>
                <a:gd name="T58" fmla="*/ 0 h 133"/>
                <a:gd name="T59" fmla="*/ 162 w 162"/>
                <a:gd name="T60" fmla="*/ 133 h 1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2" h="133">
                  <a:moveTo>
                    <a:pt x="10" y="133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12" y="8"/>
                  </a:lnTo>
                  <a:lnTo>
                    <a:pt x="19" y="12"/>
                  </a:lnTo>
                  <a:lnTo>
                    <a:pt x="25" y="17"/>
                  </a:lnTo>
                  <a:lnTo>
                    <a:pt x="31" y="20"/>
                  </a:lnTo>
                  <a:lnTo>
                    <a:pt x="39" y="24"/>
                  </a:lnTo>
                  <a:lnTo>
                    <a:pt x="45" y="29"/>
                  </a:lnTo>
                  <a:lnTo>
                    <a:pt x="51" y="33"/>
                  </a:lnTo>
                  <a:lnTo>
                    <a:pt x="68" y="46"/>
                  </a:lnTo>
                  <a:lnTo>
                    <a:pt x="84" y="58"/>
                  </a:lnTo>
                  <a:lnTo>
                    <a:pt x="100" y="70"/>
                  </a:lnTo>
                  <a:lnTo>
                    <a:pt x="113" y="80"/>
                  </a:lnTo>
                  <a:lnTo>
                    <a:pt x="127" y="93"/>
                  </a:lnTo>
                  <a:lnTo>
                    <a:pt x="139" y="105"/>
                  </a:lnTo>
                  <a:lnTo>
                    <a:pt x="151" y="117"/>
                  </a:lnTo>
                  <a:lnTo>
                    <a:pt x="162" y="129"/>
                  </a:lnTo>
                  <a:lnTo>
                    <a:pt x="10" y="1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41F675BE-93C3-4AAD-B8FE-9AE20F392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392"/>
              <a:ext cx="189" cy="271"/>
            </a:xfrm>
            <a:custGeom>
              <a:avLst/>
              <a:gdLst>
                <a:gd name="T0" fmla="*/ 197 w 376"/>
                <a:gd name="T1" fmla="*/ 520 h 540"/>
                <a:gd name="T2" fmla="*/ 150 w 376"/>
                <a:gd name="T3" fmla="*/ 528 h 540"/>
                <a:gd name="T4" fmla="*/ 112 w 376"/>
                <a:gd name="T5" fmla="*/ 534 h 540"/>
                <a:gd name="T6" fmla="*/ 85 w 376"/>
                <a:gd name="T7" fmla="*/ 538 h 540"/>
                <a:gd name="T8" fmla="*/ 67 w 376"/>
                <a:gd name="T9" fmla="*/ 540 h 540"/>
                <a:gd name="T10" fmla="*/ 53 w 376"/>
                <a:gd name="T11" fmla="*/ 540 h 540"/>
                <a:gd name="T12" fmla="*/ 47 w 376"/>
                <a:gd name="T13" fmla="*/ 540 h 540"/>
                <a:gd name="T14" fmla="*/ 44 w 376"/>
                <a:gd name="T15" fmla="*/ 540 h 540"/>
                <a:gd name="T16" fmla="*/ 42 w 376"/>
                <a:gd name="T17" fmla="*/ 540 h 540"/>
                <a:gd name="T18" fmla="*/ 0 w 376"/>
                <a:gd name="T19" fmla="*/ 0 h 540"/>
                <a:gd name="T20" fmla="*/ 21 w 376"/>
                <a:gd name="T21" fmla="*/ 9 h 540"/>
                <a:gd name="T22" fmla="*/ 42 w 376"/>
                <a:gd name="T23" fmla="*/ 16 h 540"/>
                <a:gd name="T24" fmla="*/ 64 w 376"/>
                <a:gd name="T25" fmla="*/ 24 h 540"/>
                <a:gd name="T26" fmla="*/ 86 w 376"/>
                <a:gd name="T27" fmla="*/ 33 h 540"/>
                <a:gd name="T28" fmla="*/ 109 w 376"/>
                <a:gd name="T29" fmla="*/ 41 h 540"/>
                <a:gd name="T30" fmla="*/ 132 w 376"/>
                <a:gd name="T31" fmla="*/ 48 h 540"/>
                <a:gd name="T32" fmla="*/ 155 w 376"/>
                <a:gd name="T33" fmla="*/ 56 h 540"/>
                <a:gd name="T34" fmla="*/ 179 w 376"/>
                <a:gd name="T35" fmla="*/ 63 h 540"/>
                <a:gd name="T36" fmla="*/ 203 w 376"/>
                <a:gd name="T37" fmla="*/ 70 h 540"/>
                <a:gd name="T38" fmla="*/ 227 w 376"/>
                <a:gd name="T39" fmla="*/ 77 h 540"/>
                <a:gd name="T40" fmla="*/ 252 w 376"/>
                <a:gd name="T41" fmla="*/ 83 h 540"/>
                <a:gd name="T42" fmla="*/ 276 w 376"/>
                <a:gd name="T43" fmla="*/ 89 h 540"/>
                <a:gd name="T44" fmla="*/ 300 w 376"/>
                <a:gd name="T45" fmla="*/ 97 h 540"/>
                <a:gd name="T46" fmla="*/ 326 w 376"/>
                <a:gd name="T47" fmla="*/ 103 h 540"/>
                <a:gd name="T48" fmla="*/ 350 w 376"/>
                <a:gd name="T49" fmla="*/ 107 h 540"/>
                <a:gd name="T50" fmla="*/ 376 w 376"/>
                <a:gd name="T51" fmla="*/ 114 h 540"/>
                <a:gd name="T52" fmla="*/ 372 w 376"/>
                <a:gd name="T53" fmla="*/ 150 h 540"/>
                <a:gd name="T54" fmla="*/ 362 w 376"/>
                <a:gd name="T55" fmla="*/ 203 h 540"/>
                <a:gd name="T56" fmla="*/ 349 w 376"/>
                <a:gd name="T57" fmla="*/ 267 h 540"/>
                <a:gd name="T58" fmla="*/ 331 w 376"/>
                <a:gd name="T59" fmla="*/ 335 h 540"/>
                <a:gd name="T60" fmla="*/ 306 w 376"/>
                <a:gd name="T61" fmla="*/ 400 h 540"/>
                <a:gd name="T62" fmla="*/ 278 w 376"/>
                <a:gd name="T63" fmla="*/ 456 h 540"/>
                <a:gd name="T64" fmla="*/ 241 w 376"/>
                <a:gd name="T65" fmla="*/ 499 h 540"/>
                <a:gd name="T66" fmla="*/ 197 w 376"/>
                <a:gd name="T67" fmla="*/ 520 h 5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6"/>
                <a:gd name="T103" fmla="*/ 0 h 540"/>
                <a:gd name="T104" fmla="*/ 376 w 376"/>
                <a:gd name="T105" fmla="*/ 540 h 5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6" h="540">
                  <a:moveTo>
                    <a:pt x="197" y="520"/>
                  </a:moveTo>
                  <a:lnTo>
                    <a:pt x="150" y="528"/>
                  </a:lnTo>
                  <a:lnTo>
                    <a:pt x="112" y="534"/>
                  </a:lnTo>
                  <a:lnTo>
                    <a:pt x="85" y="538"/>
                  </a:lnTo>
                  <a:lnTo>
                    <a:pt x="67" y="540"/>
                  </a:lnTo>
                  <a:lnTo>
                    <a:pt x="53" y="540"/>
                  </a:lnTo>
                  <a:lnTo>
                    <a:pt x="47" y="540"/>
                  </a:lnTo>
                  <a:lnTo>
                    <a:pt x="44" y="540"/>
                  </a:lnTo>
                  <a:lnTo>
                    <a:pt x="42" y="540"/>
                  </a:lnTo>
                  <a:lnTo>
                    <a:pt x="0" y="0"/>
                  </a:lnTo>
                  <a:lnTo>
                    <a:pt x="21" y="9"/>
                  </a:lnTo>
                  <a:lnTo>
                    <a:pt x="42" y="16"/>
                  </a:lnTo>
                  <a:lnTo>
                    <a:pt x="64" y="24"/>
                  </a:lnTo>
                  <a:lnTo>
                    <a:pt x="86" y="33"/>
                  </a:lnTo>
                  <a:lnTo>
                    <a:pt x="109" y="41"/>
                  </a:lnTo>
                  <a:lnTo>
                    <a:pt x="132" y="48"/>
                  </a:lnTo>
                  <a:lnTo>
                    <a:pt x="155" y="56"/>
                  </a:lnTo>
                  <a:lnTo>
                    <a:pt x="179" y="63"/>
                  </a:lnTo>
                  <a:lnTo>
                    <a:pt x="203" y="70"/>
                  </a:lnTo>
                  <a:lnTo>
                    <a:pt x="227" y="77"/>
                  </a:lnTo>
                  <a:lnTo>
                    <a:pt x="252" y="83"/>
                  </a:lnTo>
                  <a:lnTo>
                    <a:pt x="276" y="89"/>
                  </a:lnTo>
                  <a:lnTo>
                    <a:pt x="300" y="97"/>
                  </a:lnTo>
                  <a:lnTo>
                    <a:pt x="326" y="103"/>
                  </a:lnTo>
                  <a:lnTo>
                    <a:pt x="350" y="107"/>
                  </a:lnTo>
                  <a:lnTo>
                    <a:pt x="376" y="114"/>
                  </a:lnTo>
                  <a:lnTo>
                    <a:pt x="372" y="150"/>
                  </a:lnTo>
                  <a:lnTo>
                    <a:pt x="362" y="203"/>
                  </a:lnTo>
                  <a:lnTo>
                    <a:pt x="349" y="267"/>
                  </a:lnTo>
                  <a:lnTo>
                    <a:pt x="331" y="335"/>
                  </a:lnTo>
                  <a:lnTo>
                    <a:pt x="306" y="400"/>
                  </a:lnTo>
                  <a:lnTo>
                    <a:pt x="278" y="456"/>
                  </a:lnTo>
                  <a:lnTo>
                    <a:pt x="241" y="499"/>
                  </a:lnTo>
                  <a:lnTo>
                    <a:pt x="197" y="520"/>
                  </a:lnTo>
                  <a:close/>
                </a:path>
              </a:pathLst>
            </a:custGeom>
            <a:solidFill>
              <a:srgbClr val="F2FF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26F8980D-A0DE-4032-9EE7-8BEA2E95A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2143"/>
              <a:ext cx="684" cy="553"/>
            </a:xfrm>
            <a:custGeom>
              <a:avLst/>
              <a:gdLst>
                <a:gd name="T0" fmla="*/ 1367 w 1367"/>
                <a:gd name="T1" fmla="*/ 625 h 1106"/>
                <a:gd name="T2" fmla="*/ 1350 w 1367"/>
                <a:gd name="T3" fmla="*/ 641 h 1106"/>
                <a:gd name="T4" fmla="*/ 1303 w 1367"/>
                <a:gd name="T5" fmla="*/ 685 h 1106"/>
                <a:gd name="T6" fmla="*/ 1230 w 1367"/>
                <a:gd name="T7" fmla="*/ 751 h 1106"/>
                <a:gd name="T8" fmla="*/ 1136 w 1367"/>
                <a:gd name="T9" fmla="*/ 826 h 1106"/>
                <a:gd name="T10" fmla="*/ 1024 w 1367"/>
                <a:gd name="T11" fmla="*/ 908 h 1106"/>
                <a:gd name="T12" fmla="*/ 898 w 1367"/>
                <a:gd name="T13" fmla="*/ 986 h 1106"/>
                <a:gd name="T14" fmla="*/ 763 w 1367"/>
                <a:gd name="T15" fmla="*/ 1051 h 1106"/>
                <a:gd name="T16" fmla="*/ 624 w 1367"/>
                <a:gd name="T17" fmla="*/ 1096 h 1106"/>
                <a:gd name="T18" fmla="*/ 502 w 1367"/>
                <a:gd name="T19" fmla="*/ 1103 h 1106"/>
                <a:gd name="T20" fmla="*/ 390 w 1367"/>
                <a:gd name="T21" fmla="*/ 1069 h 1106"/>
                <a:gd name="T22" fmla="*/ 290 w 1367"/>
                <a:gd name="T23" fmla="*/ 1004 h 1106"/>
                <a:gd name="T24" fmla="*/ 202 w 1367"/>
                <a:gd name="T25" fmla="*/ 921 h 1106"/>
                <a:gd name="T26" fmla="*/ 128 w 1367"/>
                <a:gd name="T27" fmla="*/ 829 h 1106"/>
                <a:gd name="T28" fmla="*/ 68 w 1367"/>
                <a:gd name="T29" fmla="*/ 740 h 1106"/>
                <a:gd name="T30" fmla="*/ 26 w 1367"/>
                <a:gd name="T31" fmla="*/ 666 h 1106"/>
                <a:gd name="T32" fmla="*/ 0 w 1367"/>
                <a:gd name="T33" fmla="*/ 616 h 1106"/>
                <a:gd name="T34" fmla="*/ 94 w 1367"/>
                <a:gd name="T35" fmla="*/ 634 h 1106"/>
                <a:gd name="T36" fmla="*/ 187 w 1367"/>
                <a:gd name="T37" fmla="*/ 647 h 1106"/>
                <a:gd name="T38" fmla="*/ 279 w 1367"/>
                <a:gd name="T39" fmla="*/ 658 h 1106"/>
                <a:gd name="T40" fmla="*/ 369 w 1367"/>
                <a:gd name="T41" fmla="*/ 664 h 1106"/>
                <a:gd name="T42" fmla="*/ 455 w 1367"/>
                <a:gd name="T43" fmla="*/ 666 h 1106"/>
                <a:gd name="T44" fmla="*/ 537 w 1367"/>
                <a:gd name="T45" fmla="*/ 663 h 1106"/>
                <a:gd name="T46" fmla="*/ 613 w 1367"/>
                <a:gd name="T47" fmla="*/ 654 h 1106"/>
                <a:gd name="T48" fmla="*/ 681 w 1367"/>
                <a:gd name="T49" fmla="*/ 640 h 1106"/>
                <a:gd name="T50" fmla="*/ 751 w 1367"/>
                <a:gd name="T51" fmla="*/ 617 h 1106"/>
                <a:gd name="T52" fmla="*/ 804 w 1367"/>
                <a:gd name="T53" fmla="*/ 584 h 1106"/>
                <a:gd name="T54" fmla="*/ 844 w 1367"/>
                <a:gd name="T55" fmla="*/ 540 h 1106"/>
                <a:gd name="T56" fmla="*/ 868 w 1367"/>
                <a:gd name="T57" fmla="*/ 487 h 1106"/>
                <a:gd name="T58" fmla="*/ 874 w 1367"/>
                <a:gd name="T59" fmla="*/ 385 h 1106"/>
                <a:gd name="T60" fmla="*/ 844 w 1367"/>
                <a:gd name="T61" fmla="*/ 277 h 1106"/>
                <a:gd name="T62" fmla="*/ 886 w 1367"/>
                <a:gd name="T63" fmla="*/ 256 h 1106"/>
                <a:gd name="T64" fmla="*/ 939 w 1367"/>
                <a:gd name="T65" fmla="*/ 229 h 1106"/>
                <a:gd name="T66" fmla="*/ 1000 w 1367"/>
                <a:gd name="T67" fmla="*/ 195 h 1106"/>
                <a:gd name="T68" fmla="*/ 1063 w 1367"/>
                <a:gd name="T69" fmla="*/ 159 h 1106"/>
                <a:gd name="T70" fmla="*/ 1127 w 1367"/>
                <a:gd name="T71" fmla="*/ 121 h 1106"/>
                <a:gd name="T72" fmla="*/ 1188 w 1367"/>
                <a:gd name="T73" fmla="*/ 80 h 1106"/>
                <a:gd name="T74" fmla="*/ 1239 w 1367"/>
                <a:gd name="T75" fmla="*/ 39 h 1106"/>
                <a:gd name="T76" fmla="*/ 1282 w 1367"/>
                <a:gd name="T77" fmla="*/ 0 h 11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7"/>
                <a:gd name="T118" fmla="*/ 0 h 1106"/>
                <a:gd name="T119" fmla="*/ 1367 w 1367"/>
                <a:gd name="T120" fmla="*/ 1106 h 11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7" h="1106">
                  <a:moveTo>
                    <a:pt x="1282" y="0"/>
                  </a:moveTo>
                  <a:lnTo>
                    <a:pt x="1367" y="625"/>
                  </a:lnTo>
                  <a:lnTo>
                    <a:pt x="1362" y="629"/>
                  </a:lnTo>
                  <a:lnTo>
                    <a:pt x="1350" y="641"/>
                  </a:lnTo>
                  <a:lnTo>
                    <a:pt x="1330" y="661"/>
                  </a:lnTo>
                  <a:lnTo>
                    <a:pt x="1303" y="685"/>
                  </a:lnTo>
                  <a:lnTo>
                    <a:pt x="1270" y="716"/>
                  </a:lnTo>
                  <a:lnTo>
                    <a:pt x="1230" y="751"/>
                  </a:lnTo>
                  <a:lnTo>
                    <a:pt x="1185" y="787"/>
                  </a:lnTo>
                  <a:lnTo>
                    <a:pt x="1136" y="826"/>
                  </a:lnTo>
                  <a:lnTo>
                    <a:pt x="1082" y="867"/>
                  </a:lnTo>
                  <a:lnTo>
                    <a:pt x="1024" y="908"/>
                  </a:lnTo>
                  <a:lnTo>
                    <a:pt x="962" y="948"/>
                  </a:lnTo>
                  <a:lnTo>
                    <a:pt x="898" y="986"/>
                  </a:lnTo>
                  <a:lnTo>
                    <a:pt x="831" y="1019"/>
                  </a:lnTo>
                  <a:lnTo>
                    <a:pt x="763" y="1051"/>
                  </a:lnTo>
                  <a:lnTo>
                    <a:pt x="693" y="1077"/>
                  </a:lnTo>
                  <a:lnTo>
                    <a:pt x="624" y="1096"/>
                  </a:lnTo>
                  <a:lnTo>
                    <a:pt x="561" y="1106"/>
                  </a:lnTo>
                  <a:lnTo>
                    <a:pt x="502" y="1103"/>
                  </a:lnTo>
                  <a:lnTo>
                    <a:pt x="445" y="1090"/>
                  </a:lnTo>
                  <a:lnTo>
                    <a:pt x="390" y="1069"/>
                  </a:lnTo>
                  <a:lnTo>
                    <a:pt x="338" y="1039"/>
                  </a:lnTo>
                  <a:lnTo>
                    <a:pt x="290" y="1004"/>
                  </a:lnTo>
                  <a:lnTo>
                    <a:pt x="244" y="964"/>
                  </a:lnTo>
                  <a:lnTo>
                    <a:pt x="202" y="921"/>
                  </a:lnTo>
                  <a:lnTo>
                    <a:pt x="163" y="875"/>
                  </a:lnTo>
                  <a:lnTo>
                    <a:pt x="128" y="829"/>
                  </a:lnTo>
                  <a:lnTo>
                    <a:pt x="96" y="784"/>
                  </a:lnTo>
                  <a:lnTo>
                    <a:pt x="68" y="740"/>
                  </a:lnTo>
                  <a:lnTo>
                    <a:pt x="46" y="701"/>
                  </a:lnTo>
                  <a:lnTo>
                    <a:pt x="26" y="666"/>
                  </a:lnTo>
                  <a:lnTo>
                    <a:pt x="11" y="637"/>
                  </a:lnTo>
                  <a:lnTo>
                    <a:pt x="0" y="616"/>
                  </a:lnTo>
                  <a:lnTo>
                    <a:pt x="47" y="625"/>
                  </a:lnTo>
                  <a:lnTo>
                    <a:pt x="94" y="634"/>
                  </a:lnTo>
                  <a:lnTo>
                    <a:pt x="141" y="641"/>
                  </a:lnTo>
                  <a:lnTo>
                    <a:pt x="187" y="647"/>
                  </a:lnTo>
                  <a:lnTo>
                    <a:pt x="234" y="654"/>
                  </a:lnTo>
                  <a:lnTo>
                    <a:pt x="279" y="658"/>
                  </a:lnTo>
                  <a:lnTo>
                    <a:pt x="325" y="661"/>
                  </a:lnTo>
                  <a:lnTo>
                    <a:pt x="369" y="664"/>
                  </a:lnTo>
                  <a:lnTo>
                    <a:pt x="413" y="666"/>
                  </a:lnTo>
                  <a:lnTo>
                    <a:pt x="455" y="666"/>
                  </a:lnTo>
                  <a:lnTo>
                    <a:pt x="496" y="664"/>
                  </a:lnTo>
                  <a:lnTo>
                    <a:pt x="537" y="663"/>
                  </a:lnTo>
                  <a:lnTo>
                    <a:pt x="575" y="658"/>
                  </a:lnTo>
                  <a:lnTo>
                    <a:pt x="613" y="654"/>
                  </a:lnTo>
                  <a:lnTo>
                    <a:pt x="648" y="647"/>
                  </a:lnTo>
                  <a:lnTo>
                    <a:pt x="681" y="640"/>
                  </a:lnTo>
                  <a:lnTo>
                    <a:pt x="718" y="629"/>
                  </a:lnTo>
                  <a:lnTo>
                    <a:pt x="751" y="617"/>
                  </a:lnTo>
                  <a:lnTo>
                    <a:pt x="780" y="600"/>
                  </a:lnTo>
                  <a:lnTo>
                    <a:pt x="804" y="584"/>
                  </a:lnTo>
                  <a:lnTo>
                    <a:pt x="827" y="562"/>
                  </a:lnTo>
                  <a:lnTo>
                    <a:pt x="844" y="540"/>
                  </a:lnTo>
                  <a:lnTo>
                    <a:pt x="857" y="514"/>
                  </a:lnTo>
                  <a:lnTo>
                    <a:pt x="868" y="487"/>
                  </a:lnTo>
                  <a:lnTo>
                    <a:pt x="875" y="437"/>
                  </a:lnTo>
                  <a:lnTo>
                    <a:pt x="874" y="385"/>
                  </a:lnTo>
                  <a:lnTo>
                    <a:pt x="862" y="332"/>
                  </a:lnTo>
                  <a:lnTo>
                    <a:pt x="844" y="277"/>
                  </a:lnTo>
                  <a:lnTo>
                    <a:pt x="863" y="268"/>
                  </a:lnTo>
                  <a:lnTo>
                    <a:pt x="886" y="256"/>
                  </a:lnTo>
                  <a:lnTo>
                    <a:pt x="912" y="242"/>
                  </a:lnTo>
                  <a:lnTo>
                    <a:pt x="939" y="229"/>
                  </a:lnTo>
                  <a:lnTo>
                    <a:pt x="968" y="214"/>
                  </a:lnTo>
                  <a:lnTo>
                    <a:pt x="1000" y="195"/>
                  </a:lnTo>
                  <a:lnTo>
                    <a:pt x="1032" y="179"/>
                  </a:lnTo>
                  <a:lnTo>
                    <a:pt x="1063" y="159"/>
                  </a:lnTo>
                  <a:lnTo>
                    <a:pt x="1095" y="141"/>
                  </a:lnTo>
                  <a:lnTo>
                    <a:pt x="1127" y="121"/>
                  </a:lnTo>
                  <a:lnTo>
                    <a:pt x="1157" y="100"/>
                  </a:lnTo>
                  <a:lnTo>
                    <a:pt x="1188" y="80"/>
                  </a:lnTo>
                  <a:lnTo>
                    <a:pt x="1215" y="59"/>
                  </a:lnTo>
                  <a:lnTo>
                    <a:pt x="1239" y="39"/>
                  </a:lnTo>
                  <a:lnTo>
                    <a:pt x="1262" y="19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2FF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61EBC217-FBB6-4827-831C-01C1058A0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1357"/>
              <a:ext cx="908" cy="1082"/>
            </a:xfrm>
            <a:custGeom>
              <a:avLst/>
              <a:gdLst>
                <a:gd name="T0" fmla="*/ 1270 w 1819"/>
                <a:gd name="T1" fmla="*/ 1512 h 2161"/>
                <a:gd name="T2" fmla="*/ 1305 w 1819"/>
                <a:gd name="T3" fmla="*/ 1589 h 2161"/>
                <a:gd name="T4" fmla="*/ 1437 w 1819"/>
                <a:gd name="T5" fmla="*/ 1893 h 2161"/>
                <a:gd name="T6" fmla="*/ 1423 w 1819"/>
                <a:gd name="T7" fmla="*/ 2087 h 2161"/>
                <a:gd name="T8" fmla="*/ 1252 w 1819"/>
                <a:gd name="T9" fmla="*/ 2152 h 2161"/>
                <a:gd name="T10" fmla="*/ 959 w 1819"/>
                <a:gd name="T11" fmla="*/ 2155 h 2161"/>
                <a:gd name="T12" fmla="*/ 631 w 1819"/>
                <a:gd name="T13" fmla="*/ 2104 h 2161"/>
                <a:gd name="T14" fmla="*/ 327 w 1819"/>
                <a:gd name="T15" fmla="*/ 2013 h 2161"/>
                <a:gd name="T16" fmla="*/ 105 w 1819"/>
                <a:gd name="T17" fmla="*/ 1893 h 2161"/>
                <a:gd name="T18" fmla="*/ 54 w 1819"/>
                <a:gd name="T19" fmla="*/ 1735 h 2161"/>
                <a:gd name="T20" fmla="*/ 181 w 1819"/>
                <a:gd name="T21" fmla="*/ 1586 h 2161"/>
                <a:gd name="T22" fmla="*/ 317 w 1819"/>
                <a:gd name="T23" fmla="*/ 1517 h 2161"/>
                <a:gd name="T24" fmla="*/ 366 w 1819"/>
                <a:gd name="T25" fmla="*/ 1529 h 2161"/>
                <a:gd name="T26" fmla="*/ 449 w 1819"/>
                <a:gd name="T27" fmla="*/ 1612 h 2161"/>
                <a:gd name="T28" fmla="*/ 651 w 1819"/>
                <a:gd name="T29" fmla="*/ 1844 h 2161"/>
                <a:gd name="T30" fmla="*/ 914 w 1819"/>
                <a:gd name="T31" fmla="*/ 2028 h 2161"/>
                <a:gd name="T32" fmla="*/ 1177 w 1819"/>
                <a:gd name="T33" fmla="*/ 1935 h 2161"/>
                <a:gd name="T34" fmla="*/ 1202 w 1819"/>
                <a:gd name="T35" fmla="*/ 2023 h 2161"/>
                <a:gd name="T36" fmla="*/ 1097 w 1819"/>
                <a:gd name="T37" fmla="*/ 1682 h 2161"/>
                <a:gd name="T38" fmla="*/ 782 w 1819"/>
                <a:gd name="T39" fmla="*/ 1514 h 2161"/>
                <a:gd name="T40" fmla="*/ 533 w 1819"/>
                <a:gd name="T41" fmla="*/ 1377 h 2161"/>
                <a:gd name="T42" fmla="*/ 609 w 1819"/>
                <a:gd name="T43" fmla="*/ 1140 h 2161"/>
                <a:gd name="T44" fmla="*/ 603 w 1819"/>
                <a:gd name="T45" fmla="*/ 1136 h 2161"/>
                <a:gd name="T46" fmla="*/ 454 w 1819"/>
                <a:gd name="T47" fmla="*/ 1259 h 2161"/>
                <a:gd name="T48" fmla="*/ 493 w 1819"/>
                <a:gd name="T49" fmla="*/ 1424 h 2161"/>
                <a:gd name="T50" fmla="*/ 530 w 1819"/>
                <a:gd name="T51" fmla="*/ 1477 h 2161"/>
                <a:gd name="T52" fmla="*/ 392 w 1819"/>
                <a:gd name="T53" fmla="*/ 1459 h 2161"/>
                <a:gd name="T54" fmla="*/ 352 w 1819"/>
                <a:gd name="T55" fmla="*/ 1438 h 2161"/>
                <a:gd name="T56" fmla="*/ 164 w 1819"/>
                <a:gd name="T57" fmla="*/ 1463 h 2161"/>
                <a:gd name="T58" fmla="*/ 3 w 1819"/>
                <a:gd name="T59" fmla="*/ 1435 h 2161"/>
                <a:gd name="T60" fmla="*/ 76 w 1819"/>
                <a:gd name="T61" fmla="*/ 1341 h 2161"/>
                <a:gd name="T62" fmla="*/ 263 w 1819"/>
                <a:gd name="T63" fmla="*/ 1239 h 2161"/>
                <a:gd name="T64" fmla="*/ 392 w 1819"/>
                <a:gd name="T65" fmla="*/ 1021 h 2161"/>
                <a:gd name="T66" fmla="*/ 258 w 1819"/>
                <a:gd name="T67" fmla="*/ 823 h 2161"/>
                <a:gd name="T68" fmla="*/ 193 w 1819"/>
                <a:gd name="T69" fmla="*/ 749 h 2161"/>
                <a:gd name="T70" fmla="*/ 249 w 1819"/>
                <a:gd name="T71" fmla="*/ 763 h 2161"/>
                <a:gd name="T72" fmla="*/ 302 w 1819"/>
                <a:gd name="T73" fmla="*/ 826 h 2161"/>
                <a:gd name="T74" fmla="*/ 393 w 1819"/>
                <a:gd name="T75" fmla="*/ 860 h 2161"/>
                <a:gd name="T76" fmla="*/ 281 w 1819"/>
                <a:gd name="T77" fmla="*/ 713 h 2161"/>
                <a:gd name="T78" fmla="*/ 411 w 1819"/>
                <a:gd name="T79" fmla="*/ 438 h 2161"/>
                <a:gd name="T80" fmla="*/ 747 w 1819"/>
                <a:gd name="T81" fmla="*/ 106 h 2161"/>
                <a:gd name="T82" fmla="*/ 1067 w 1819"/>
                <a:gd name="T83" fmla="*/ 0 h 2161"/>
                <a:gd name="T84" fmla="*/ 1309 w 1819"/>
                <a:gd name="T85" fmla="*/ 63 h 2161"/>
                <a:gd name="T86" fmla="*/ 1554 w 1819"/>
                <a:gd name="T87" fmla="*/ 241 h 2161"/>
                <a:gd name="T88" fmla="*/ 1728 w 1819"/>
                <a:gd name="T89" fmla="*/ 449 h 2161"/>
                <a:gd name="T90" fmla="*/ 1819 w 1819"/>
                <a:gd name="T91" fmla="*/ 670 h 2161"/>
                <a:gd name="T92" fmla="*/ 1737 w 1819"/>
                <a:gd name="T93" fmla="*/ 691 h 2161"/>
                <a:gd name="T94" fmla="*/ 1626 w 1819"/>
                <a:gd name="T95" fmla="*/ 673 h 2161"/>
                <a:gd name="T96" fmla="*/ 1507 w 1819"/>
                <a:gd name="T97" fmla="*/ 661 h 2161"/>
                <a:gd name="T98" fmla="*/ 1364 w 1819"/>
                <a:gd name="T99" fmla="*/ 834 h 2161"/>
                <a:gd name="T100" fmla="*/ 1300 w 1819"/>
                <a:gd name="T101" fmla="*/ 995 h 2161"/>
                <a:gd name="T102" fmla="*/ 1211 w 1819"/>
                <a:gd name="T103" fmla="*/ 1107 h 2161"/>
                <a:gd name="T104" fmla="*/ 1282 w 1819"/>
                <a:gd name="T105" fmla="*/ 1075 h 2161"/>
                <a:gd name="T106" fmla="*/ 1446 w 1819"/>
                <a:gd name="T107" fmla="*/ 960 h 2161"/>
                <a:gd name="T108" fmla="*/ 1522 w 1819"/>
                <a:gd name="T109" fmla="*/ 1212 h 2161"/>
                <a:gd name="T110" fmla="*/ 1394 w 1819"/>
                <a:gd name="T111" fmla="*/ 1409 h 2161"/>
                <a:gd name="T112" fmla="*/ 1291 w 1819"/>
                <a:gd name="T113" fmla="*/ 1439 h 2161"/>
                <a:gd name="T114" fmla="*/ 1382 w 1819"/>
                <a:gd name="T115" fmla="*/ 1442 h 2161"/>
                <a:gd name="T116" fmla="*/ 1538 w 1819"/>
                <a:gd name="T117" fmla="*/ 1338 h 2161"/>
                <a:gd name="T118" fmla="*/ 1632 w 1819"/>
                <a:gd name="T119" fmla="*/ 1286 h 2161"/>
                <a:gd name="T120" fmla="*/ 1581 w 1819"/>
                <a:gd name="T121" fmla="*/ 1432 h 2161"/>
                <a:gd name="T122" fmla="*/ 1447 w 1819"/>
                <a:gd name="T123" fmla="*/ 1598 h 21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9"/>
                <a:gd name="T187" fmla="*/ 0 h 2161"/>
                <a:gd name="T188" fmla="*/ 1819 w 1819"/>
                <a:gd name="T189" fmla="*/ 2161 h 21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9" h="2161">
                  <a:moveTo>
                    <a:pt x="1391" y="1661"/>
                  </a:moveTo>
                  <a:lnTo>
                    <a:pt x="1369" y="1629"/>
                  </a:lnTo>
                  <a:lnTo>
                    <a:pt x="1346" y="1598"/>
                  </a:lnTo>
                  <a:lnTo>
                    <a:pt x="1323" y="1573"/>
                  </a:lnTo>
                  <a:lnTo>
                    <a:pt x="1303" y="1548"/>
                  </a:lnTo>
                  <a:lnTo>
                    <a:pt x="1285" y="1529"/>
                  </a:lnTo>
                  <a:lnTo>
                    <a:pt x="1270" y="1512"/>
                  </a:lnTo>
                  <a:lnTo>
                    <a:pt x="1258" y="1498"/>
                  </a:lnTo>
                  <a:lnTo>
                    <a:pt x="1250" y="1491"/>
                  </a:lnTo>
                  <a:lnTo>
                    <a:pt x="1253" y="1495"/>
                  </a:lnTo>
                  <a:lnTo>
                    <a:pt x="1261" y="1509"/>
                  </a:lnTo>
                  <a:lnTo>
                    <a:pt x="1273" y="1529"/>
                  </a:lnTo>
                  <a:lnTo>
                    <a:pt x="1288" y="1556"/>
                  </a:lnTo>
                  <a:lnTo>
                    <a:pt x="1305" y="1589"/>
                  </a:lnTo>
                  <a:lnTo>
                    <a:pt x="1325" y="1626"/>
                  </a:lnTo>
                  <a:lnTo>
                    <a:pt x="1346" y="1667"/>
                  </a:lnTo>
                  <a:lnTo>
                    <a:pt x="1367" y="1711"/>
                  </a:lnTo>
                  <a:lnTo>
                    <a:pt x="1387" y="1756"/>
                  </a:lnTo>
                  <a:lnTo>
                    <a:pt x="1406" y="1802"/>
                  </a:lnTo>
                  <a:lnTo>
                    <a:pt x="1423" y="1847"/>
                  </a:lnTo>
                  <a:lnTo>
                    <a:pt x="1437" y="1893"/>
                  </a:lnTo>
                  <a:lnTo>
                    <a:pt x="1447" y="1934"/>
                  </a:lnTo>
                  <a:lnTo>
                    <a:pt x="1454" y="1973"/>
                  </a:lnTo>
                  <a:lnTo>
                    <a:pt x="1455" y="2008"/>
                  </a:lnTo>
                  <a:lnTo>
                    <a:pt x="1450" y="2038"/>
                  </a:lnTo>
                  <a:lnTo>
                    <a:pt x="1444" y="2057"/>
                  </a:lnTo>
                  <a:lnTo>
                    <a:pt x="1435" y="2072"/>
                  </a:lnTo>
                  <a:lnTo>
                    <a:pt x="1423" y="2087"/>
                  </a:lnTo>
                  <a:lnTo>
                    <a:pt x="1408" y="2099"/>
                  </a:lnTo>
                  <a:lnTo>
                    <a:pt x="1390" y="2111"/>
                  </a:lnTo>
                  <a:lnTo>
                    <a:pt x="1370" y="2122"/>
                  </a:lnTo>
                  <a:lnTo>
                    <a:pt x="1346" y="2131"/>
                  </a:lnTo>
                  <a:lnTo>
                    <a:pt x="1320" y="2139"/>
                  </a:lnTo>
                  <a:lnTo>
                    <a:pt x="1287" y="2146"/>
                  </a:lnTo>
                  <a:lnTo>
                    <a:pt x="1252" y="2152"/>
                  </a:lnTo>
                  <a:lnTo>
                    <a:pt x="1214" y="2155"/>
                  </a:lnTo>
                  <a:lnTo>
                    <a:pt x="1176" y="2158"/>
                  </a:lnTo>
                  <a:lnTo>
                    <a:pt x="1135" y="2161"/>
                  </a:lnTo>
                  <a:lnTo>
                    <a:pt x="1093" y="2161"/>
                  </a:lnTo>
                  <a:lnTo>
                    <a:pt x="1049" y="2160"/>
                  </a:lnTo>
                  <a:lnTo>
                    <a:pt x="1005" y="2158"/>
                  </a:lnTo>
                  <a:lnTo>
                    <a:pt x="959" y="2155"/>
                  </a:lnTo>
                  <a:lnTo>
                    <a:pt x="914" y="2151"/>
                  </a:lnTo>
                  <a:lnTo>
                    <a:pt x="867" y="2146"/>
                  </a:lnTo>
                  <a:lnTo>
                    <a:pt x="820" y="2140"/>
                  </a:lnTo>
                  <a:lnTo>
                    <a:pt x="772" y="2132"/>
                  </a:lnTo>
                  <a:lnTo>
                    <a:pt x="725" y="2123"/>
                  </a:lnTo>
                  <a:lnTo>
                    <a:pt x="678" y="2114"/>
                  </a:lnTo>
                  <a:lnTo>
                    <a:pt x="631" y="2104"/>
                  </a:lnTo>
                  <a:lnTo>
                    <a:pt x="584" y="2093"/>
                  </a:lnTo>
                  <a:lnTo>
                    <a:pt x="539" y="2081"/>
                  </a:lnTo>
                  <a:lnTo>
                    <a:pt x="493" y="2069"/>
                  </a:lnTo>
                  <a:lnTo>
                    <a:pt x="449" y="2055"/>
                  </a:lnTo>
                  <a:lnTo>
                    <a:pt x="407" y="2041"/>
                  </a:lnTo>
                  <a:lnTo>
                    <a:pt x="366" y="2028"/>
                  </a:lnTo>
                  <a:lnTo>
                    <a:pt x="327" y="2013"/>
                  </a:lnTo>
                  <a:lnTo>
                    <a:pt x="289" y="1996"/>
                  </a:lnTo>
                  <a:lnTo>
                    <a:pt x="252" y="1979"/>
                  </a:lnTo>
                  <a:lnTo>
                    <a:pt x="217" y="1963"/>
                  </a:lnTo>
                  <a:lnTo>
                    <a:pt x="185" y="1946"/>
                  </a:lnTo>
                  <a:lnTo>
                    <a:pt x="157" y="1929"/>
                  </a:lnTo>
                  <a:lnTo>
                    <a:pt x="129" y="1911"/>
                  </a:lnTo>
                  <a:lnTo>
                    <a:pt x="105" y="1893"/>
                  </a:lnTo>
                  <a:lnTo>
                    <a:pt x="84" y="1873"/>
                  </a:lnTo>
                  <a:lnTo>
                    <a:pt x="66" y="1855"/>
                  </a:lnTo>
                  <a:lnTo>
                    <a:pt x="43" y="1821"/>
                  </a:lnTo>
                  <a:lnTo>
                    <a:pt x="35" y="1796"/>
                  </a:lnTo>
                  <a:lnTo>
                    <a:pt x="35" y="1776"/>
                  </a:lnTo>
                  <a:lnTo>
                    <a:pt x="40" y="1764"/>
                  </a:lnTo>
                  <a:lnTo>
                    <a:pt x="54" y="1735"/>
                  </a:lnTo>
                  <a:lnTo>
                    <a:pt x="67" y="1708"/>
                  </a:lnTo>
                  <a:lnTo>
                    <a:pt x="84" y="1683"/>
                  </a:lnTo>
                  <a:lnTo>
                    <a:pt x="102" y="1661"/>
                  </a:lnTo>
                  <a:lnTo>
                    <a:pt x="120" y="1639"/>
                  </a:lnTo>
                  <a:lnTo>
                    <a:pt x="140" y="1620"/>
                  </a:lnTo>
                  <a:lnTo>
                    <a:pt x="160" y="1603"/>
                  </a:lnTo>
                  <a:lnTo>
                    <a:pt x="181" y="1586"/>
                  </a:lnTo>
                  <a:lnTo>
                    <a:pt x="201" y="1573"/>
                  </a:lnTo>
                  <a:lnTo>
                    <a:pt x="222" y="1561"/>
                  </a:lnTo>
                  <a:lnTo>
                    <a:pt x="242" y="1548"/>
                  </a:lnTo>
                  <a:lnTo>
                    <a:pt x="263" y="1539"/>
                  </a:lnTo>
                  <a:lnTo>
                    <a:pt x="281" y="1530"/>
                  </a:lnTo>
                  <a:lnTo>
                    <a:pt x="299" y="1523"/>
                  </a:lnTo>
                  <a:lnTo>
                    <a:pt x="317" y="1517"/>
                  </a:lnTo>
                  <a:lnTo>
                    <a:pt x="333" y="1512"/>
                  </a:lnTo>
                  <a:lnTo>
                    <a:pt x="337" y="1514"/>
                  </a:lnTo>
                  <a:lnTo>
                    <a:pt x="340" y="1514"/>
                  </a:lnTo>
                  <a:lnTo>
                    <a:pt x="345" y="1515"/>
                  </a:lnTo>
                  <a:lnTo>
                    <a:pt x="348" y="1517"/>
                  </a:lnTo>
                  <a:lnTo>
                    <a:pt x="355" y="1521"/>
                  </a:lnTo>
                  <a:lnTo>
                    <a:pt x="366" y="1529"/>
                  </a:lnTo>
                  <a:lnTo>
                    <a:pt x="377" y="1536"/>
                  </a:lnTo>
                  <a:lnTo>
                    <a:pt x="387" y="1545"/>
                  </a:lnTo>
                  <a:lnTo>
                    <a:pt x="398" y="1556"/>
                  </a:lnTo>
                  <a:lnTo>
                    <a:pt x="410" y="1567"/>
                  </a:lnTo>
                  <a:lnTo>
                    <a:pt x="421" y="1576"/>
                  </a:lnTo>
                  <a:lnTo>
                    <a:pt x="430" y="1585"/>
                  </a:lnTo>
                  <a:lnTo>
                    <a:pt x="449" y="1612"/>
                  </a:lnTo>
                  <a:lnTo>
                    <a:pt x="472" y="1641"/>
                  </a:lnTo>
                  <a:lnTo>
                    <a:pt x="498" y="1673"/>
                  </a:lnTo>
                  <a:lnTo>
                    <a:pt x="525" y="1706"/>
                  </a:lnTo>
                  <a:lnTo>
                    <a:pt x="554" y="1740"/>
                  </a:lnTo>
                  <a:lnTo>
                    <a:pt x="584" y="1774"/>
                  </a:lnTo>
                  <a:lnTo>
                    <a:pt x="618" y="1809"/>
                  </a:lnTo>
                  <a:lnTo>
                    <a:pt x="651" y="1844"/>
                  </a:lnTo>
                  <a:lnTo>
                    <a:pt x="686" y="1878"/>
                  </a:lnTo>
                  <a:lnTo>
                    <a:pt x="722" y="1908"/>
                  </a:lnTo>
                  <a:lnTo>
                    <a:pt x="760" y="1938"/>
                  </a:lnTo>
                  <a:lnTo>
                    <a:pt x="798" y="1966"/>
                  </a:lnTo>
                  <a:lnTo>
                    <a:pt x="836" y="1990"/>
                  </a:lnTo>
                  <a:lnTo>
                    <a:pt x="874" y="2011"/>
                  </a:lnTo>
                  <a:lnTo>
                    <a:pt x="914" y="2028"/>
                  </a:lnTo>
                  <a:lnTo>
                    <a:pt x="951" y="2040"/>
                  </a:lnTo>
                  <a:lnTo>
                    <a:pt x="1026" y="2052"/>
                  </a:lnTo>
                  <a:lnTo>
                    <a:pt x="1082" y="2048"/>
                  </a:lnTo>
                  <a:lnTo>
                    <a:pt x="1123" y="2031"/>
                  </a:lnTo>
                  <a:lnTo>
                    <a:pt x="1150" y="2004"/>
                  </a:lnTo>
                  <a:lnTo>
                    <a:pt x="1168" y="1970"/>
                  </a:lnTo>
                  <a:lnTo>
                    <a:pt x="1177" y="1935"/>
                  </a:lnTo>
                  <a:lnTo>
                    <a:pt x="1180" y="1902"/>
                  </a:lnTo>
                  <a:lnTo>
                    <a:pt x="1180" y="1872"/>
                  </a:lnTo>
                  <a:lnTo>
                    <a:pt x="1199" y="1935"/>
                  </a:lnTo>
                  <a:lnTo>
                    <a:pt x="1203" y="1985"/>
                  </a:lnTo>
                  <a:lnTo>
                    <a:pt x="1202" y="2019"/>
                  </a:lnTo>
                  <a:lnTo>
                    <a:pt x="1199" y="2031"/>
                  </a:lnTo>
                  <a:lnTo>
                    <a:pt x="1202" y="2023"/>
                  </a:lnTo>
                  <a:lnTo>
                    <a:pt x="1209" y="2000"/>
                  </a:lnTo>
                  <a:lnTo>
                    <a:pt x="1215" y="1967"/>
                  </a:lnTo>
                  <a:lnTo>
                    <a:pt x="1218" y="1922"/>
                  </a:lnTo>
                  <a:lnTo>
                    <a:pt x="1212" y="1869"/>
                  </a:lnTo>
                  <a:lnTo>
                    <a:pt x="1193" y="1809"/>
                  </a:lnTo>
                  <a:lnTo>
                    <a:pt x="1155" y="1747"/>
                  </a:lnTo>
                  <a:lnTo>
                    <a:pt x="1097" y="1682"/>
                  </a:lnTo>
                  <a:lnTo>
                    <a:pt x="1059" y="1652"/>
                  </a:lnTo>
                  <a:lnTo>
                    <a:pt x="1018" y="1623"/>
                  </a:lnTo>
                  <a:lnTo>
                    <a:pt x="973" y="1597"/>
                  </a:lnTo>
                  <a:lnTo>
                    <a:pt x="927" y="1574"/>
                  </a:lnTo>
                  <a:lnTo>
                    <a:pt x="879" y="1553"/>
                  </a:lnTo>
                  <a:lnTo>
                    <a:pt x="830" y="1533"/>
                  </a:lnTo>
                  <a:lnTo>
                    <a:pt x="782" y="1514"/>
                  </a:lnTo>
                  <a:lnTo>
                    <a:pt x="735" y="1495"/>
                  </a:lnTo>
                  <a:lnTo>
                    <a:pt x="691" y="1477"/>
                  </a:lnTo>
                  <a:lnTo>
                    <a:pt x="650" y="1459"/>
                  </a:lnTo>
                  <a:lnTo>
                    <a:pt x="612" y="1441"/>
                  </a:lnTo>
                  <a:lnTo>
                    <a:pt x="580" y="1421"/>
                  </a:lnTo>
                  <a:lnTo>
                    <a:pt x="554" y="1400"/>
                  </a:lnTo>
                  <a:lnTo>
                    <a:pt x="533" y="1377"/>
                  </a:lnTo>
                  <a:lnTo>
                    <a:pt x="521" y="1351"/>
                  </a:lnTo>
                  <a:lnTo>
                    <a:pt x="518" y="1324"/>
                  </a:lnTo>
                  <a:lnTo>
                    <a:pt x="525" y="1271"/>
                  </a:lnTo>
                  <a:lnTo>
                    <a:pt x="540" y="1227"/>
                  </a:lnTo>
                  <a:lnTo>
                    <a:pt x="562" y="1190"/>
                  </a:lnTo>
                  <a:lnTo>
                    <a:pt x="584" y="1162"/>
                  </a:lnTo>
                  <a:lnTo>
                    <a:pt x="609" y="1140"/>
                  </a:lnTo>
                  <a:lnTo>
                    <a:pt x="628" y="1127"/>
                  </a:lnTo>
                  <a:lnTo>
                    <a:pt x="642" y="1119"/>
                  </a:lnTo>
                  <a:lnTo>
                    <a:pt x="648" y="1116"/>
                  </a:lnTo>
                  <a:lnTo>
                    <a:pt x="645" y="1118"/>
                  </a:lnTo>
                  <a:lnTo>
                    <a:pt x="634" y="1121"/>
                  </a:lnTo>
                  <a:lnTo>
                    <a:pt x="621" y="1128"/>
                  </a:lnTo>
                  <a:lnTo>
                    <a:pt x="603" y="1136"/>
                  </a:lnTo>
                  <a:lnTo>
                    <a:pt x="580" y="1148"/>
                  </a:lnTo>
                  <a:lnTo>
                    <a:pt x="557" y="1160"/>
                  </a:lnTo>
                  <a:lnTo>
                    <a:pt x="533" y="1177"/>
                  </a:lnTo>
                  <a:lnTo>
                    <a:pt x="510" y="1193"/>
                  </a:lnTo>
                  <a:lnTo>
                    <a:pt x="489" y="1213"/>
                  </a:lnTo>
                  <a:lnTo>
                    <a:pt x="469" y="1234"/>
                  </a:lnTo>
                  <a:lnTo>
                    <a:pt x="454" y="1259"/>
                  </a:lnTo>
                  <a:lnTo>
                    <a:pt x="443" y="1284"/>
                  </a:lnTo>
                  <a:lnTo>
                    <a:pt x="440" y="1310"/>
                  </a:lnTo>
                  <a:lnTo>
                    <a:pt x="442" y="1339"/>
                  </a:lnTo>
                  <a:lnTo>
                    <a:pt x="454" y="1369"/>
                  </a:lnTo>
                  <a:lnTo>
                    <a:pt x="474" y="1401"/>
                  </a:lnTo>
                  <a:lnTo>
                    <a:pt x="483" y="1413"/>
                  </a:lnTo>
                  <a:lnTo>
                    <a:pt x="493" y="1424"/>
                  </a:lnTo>
                  <a:lnTo>
                    <a:pt x="504" y="1435"/>
                  </a:lnTo>
                  <a:lnTo>
                    <a:pt x="515" y="1445"/>
                  </a:lnTo>
                  <a:lnTo>
                    <a:pt x="525" y="1454"/>
                  </a:lnTo>
                  <a:lnTo>
                    <a:pt x="536" y="1463"/>
                  </a:lnTo>
                  <a:lnTo>
                    <a:pt x="546" y="1473"/>
                  </a:lnTo>
                  <a:lnTo>
                    <a:pt x="557" y="1480"/>
                  </a:lnTo>
                  <a:lnTo>
                    <a:pt x="530" y="1477"/>
                  </a:lnTo>
                  <a:lnTo>
                    <a:pt x="503" y="1473"/>
                  </a:lnTo>
                  <a:lnTo>
                    <a:pt x="477" y="1471"/>
                  </a:lnTo>
                  <a:lnTo>
                    <a:pt x="454" y="1468"/>
                  </a:lnTo>
                  <a:lnTo>
                    <a:pt x="433" y="1465"/>
                  </a:lnTo>
                  <a:lnTo>
                    <a:pt x="416" y="1463"/>
                  </a:lnTo>
                  <a:lnTo>
                    <a:pt x="402" y="1460"/>
                  </a:lnTo>
                  <a:lnTo>
                    <a:pt x="392" y="1459"/>
                  </a:lnTo>
                  <a:lnTo>
                    <a:pt x="389" y="1457"/>
                  </a:lnTo>
                  <a:lnTo>
                    <a:pt x="386" y="1457"/>
                  </a:lnTo>
                  <a:lnTo>
                    <a:pt x="384" y="1457"/>
                  </a:lnTo>
                  <a:lnTo>
                    <a:pt x="381" y="1456"/>
                  </a:lnTo>
                  <a:lnTo>
                    <a:pt x="368" y="1435"/>
                  </a:lnTo>
                  <a:lnTo>
                    <a:pt x="364" y="1435"/>
                  </a:lnTo>
                  <a:lnTo>
                    <a:pt x="352" y="1438"/>
                  </a:lnTo>
                  <a:lnTo>
                    <a:pt x="336" y="1441"/>
                  </a:lnTo>
                  <a:lnTo>
                    <a:pt x="314" y="1444"/>
                  </a:lnTo>
                  <a:lnTo>
                    <a:pt x="289" y="1448"/>
                  </a:lnTo>
                  <a:lnTo>
                    <a:pt x="260" y="1453"/>
                  </a:lnTo>
                  <a:lnTo>
                    <a:pt x="229" y="1457"/>
                  </a:lnTo>
                  <a:lnTo>
                    <a:pt x="196" y="1460"/>
                  </a:lnTo>
                  <a:lnTo>
                    <a:pt x="164" y="1463"/>
                  </a:lnTo>
                  <a:lnTo>
                    <a:pt x="131" y="1465"/>
                  </a:lnTo>
                  <a:lnTo>
                    <a:pt x="101" y="1465"/>
                  </a:lnTo>
                  <a:lnTo>
                    <a:pt x="73" y="1463"/>
                  </a:lnTo>
                  <a:lnTo>
                    <a:pt x="47" y="1460"/>
                  </a:lnTo>
                  <a:lnTo>
                    <a:pt x="28" y="1454"/>
                  </a:lnTo>
                  <a:lnTo>
                    <a:pt x="13" y="1445"/>
                  </a:lnTo>
                  <a:lnTo>
                    <a:pt x="3" y="1435"/>
                  </a:lnTo>
                  <a:lnTo>
                    <a:pt x="0" y="1423"/>
                  </a:lnTo>
                  <a:lnTo>
                    <a:pt x="3" y="1409"/>
                  </a:lnTo>
                  <a:lnTo>
                    <a:pt x="10" y="1395"/>
                  </a:lnTo>
                  <a:lnTo>
                    <a:pt x="22" y="1382"/>
                  </a:lnTo>
                  <a:lnTo>
                    <a:pt x="37" y="1369"/>
                  </a:lnTo>
                  <a:lnTo>
                    <a:pt x="55" y="1356"/>
                  </a:lnTo>
                  <a:lnTo>
                    <a:pt x="76" y="1341"/>
                  </a:lnTo>
                  <a:lnTo>
                    <a:pt x="99" y="1327"/>
                  </a:lnTo>
                  <a:lnTo>
                    <a:pt x="125" y="1313"/>
                  </a:lnTo>
                  <a:lnTo>
                    <a:pt x="151" y="1298"/>
                  </a:lnTo>
                  <a:lnTo>
                    <a:pt x="179" y="1284"/>
                  </a:lnTo>
                  <a:lnTo>
                    <a:pt x="207" y="1269"/>
                  </a:lnTo>
                  <a:lnTo>
                    <a:pt x="236" y="1254"/>
                  </a:lnTo>
                  <a:lnTo>
                    <a:pt x="263" y="1239"/>
                  </a:lnTo>
                  <a:lnTo>
                    <a:pt x="289" y="1224"/>
                  </a:lnTo>
                  <a:lnTo>
                    <a:pt x="314" y="1209"/>
                  </a:lnTo>
                  <a:lnTo>
                    <a:pt x="360" y="1171"/>
                  </a:lnTo>
                  <a:lnTo>
                    <a:pt x="387" y="1133"/>
                  </a:lnTo>
                  <a:lnTo>
                    <a:pt x="401" y="1095"/>
                  </a:lnTo>
                  <a:lnTo>
                    <a:pt x="401" y="1055"/>
                  </a:lnTo>
                  <a:lnTo>
                    <a:pt x="392" y="1021"/>
                  </a:lnTo>
                  <a:lnTo>
                    <a:pt x="375" y="986"/>
                  </a:lnTo>
                  <a:lnTo>
                    <a:pt x="355" y="957"/>
                  </a:lnTo>
                  <a:lnTo>
                    <a:pt x="334" y="931"/>
                  </a:lnTo>
                  <a:lnTo>
                    <a:pt x="317" y="904"/>
                  </a:lnTo>
                  <a:lnTo>
                    <a:pt x="299" y="876"/>
                  </a:lnTo>
                  <a:lnTo>
                    <a:pt x="280" y="849"/>
                  </a:lnTo>
                  <a:lnTo>
                    <a:pt x="258" y="823"/>
                  </a:lnTo>
                  <a:lnTo>
                    <a:pt x="236" y="801"/>
                  </a:lnTo>
                  <a:lnTo>
                    <a:pt x="211" y="779"/>
                  </a:lnTo>
                  <a:lnTo>
                    <a:pt x="187" y="763"/>
                  </a:lnTo>
                  <a:lnTo>
                    <a:pt x="160" y="749"/>
                  </a:lnTo>
                  <a:lnTo>
                    <a:pt x="172" y="749"/>
                  </a:lnTo>
                  <a:lnTo>
                    <a:pt x="182" y="749"/>
                  </a:lnTo>
                  <a:lnTo>
                    <a:pt x="193" y="749"/>
                  </a:lnTo>
                  <a:lnTo>
                    <a:pt x="204" y="749"/>
                  </a:lnTo>
                  <a:lnTo>
                    <a:pt x="213" y="751"/>
                  </a:lnTo>
                  <a:lnTo>
                    <a:pt x="222" y="751"/>
                  </a:lnTo>
                  <a:lnTo>
                    <a:pt x="228" y="752"/>
                  </a:lnTo>
                  <a:lnTo>
                    <a:pt x="234" y="754"/>
                  </a:lnTo>
                  <a:lnTo>
                    <a:pt x="243" y="758"/>
                  </a:lnTo>
                  <a:lnTo>
                    <a:pt x="249" y="763"/>
                  </a:lnTo>
                  <a:lnTo>
                    <a:pt x="257" y="770"/>
                  </a:lnTo>
                  <a:lnTo>
                    <a:pt x="263" y="778"/>
                  </a:lnTo>
                  <a:lnTo>
                    <a:pt x="269" y="785"/>
                  </a:lnTo>
                  <a:lnTo>
                    <a:pt x="277" y="794"/>
                  </a:lnTo>
                  <a:lnTo>
                    <a:pt x="283" y="805"/>
                  </a:lnTo>
                  <a:lnTo>
                    <a:pt x="292" y="816"/>
                  </a:lnTo>
                  <a:lnTo>
                    <a:pt x="302" y="826"/>
                  </a:lnTo>
                  <a:lnTo>
                    <a:pt x="317" y="835"/>
                  </a:lnTo>
                  <a:lnTo>
                    <a:pt x="334" y="843"/>
                  </a:lnTo>
                  <a:lnTo>
                    <a:pt x="352" y="849"/>
                  </a:lnTo>
                  <a:lnTo>
                    <a:pt x="368" y="854"/>
                  </a:lnTo>
                  <a:lnTo>
                    <a:pt x="381" y="857"/>
                  </a:lnTo>
                  <a:lnTo>
                    <a:pt x="390" y="860"/>
                  </a:lnTo>
                  <a:lnTo>
                    <a:pt x="393" y="860"/>
                  </a:lnTo>
                  <a:lnTo>
                    <a:pt x="390" y="855"/>
                  </a:lnTo>
                  <a:lnTo>
                    <a:pt x="381" y="842"/>
                  </a:lnTo>
                  <a:lnTo>
                    <a:pt x="366" y="822"/>
                  </a:lnTo>
                  <a:lnTo>
                    <a:pt x="348" y="798"/>
                  </a:lnTo>
                  <a:lnTo>
                    <a:pt x="327" y="770"/>
                  </a:lnTo>
                  <a:lnTo>
                    <a:pt x="304" y="741"/>
                  </a:lnTo>
                  <a:lnTo>
                    <a:pt x="281" y="713"/>
                  </a:lnTo>
                  <a:lnTo>
                    <a:pt x="257" y="687"/>
                  </a:lnTo>
                  <a:lnTo>
                    <a:pt x="273" y="656"/>
                  </a:lnTo>
                  <a:lnTo>
                    <a:pt x="293" y="620"/>
                  </a:lnTo>
                  <a:lnTo>
                    <a:pt x="317" y="579"/>
                  </a:lnTo>
                  <a:lnTo>
                    <a:pt x="346" y="535"/>
                  </a:lnTo>
                  <a:lnTo>
                    <a:pt x="377" y="487"/>
                  </a:lnTo>
                  <a:lnTo>
                    <a:pt x="411" y="438"/>
                  </a:lnTo>
                  <a:lnTo>
                    <a:pt x="451" y="386"/>
                  </a:lnTo>
                  <a:lnTo>
                    <a:pt x="492" y="336"/>
                  </a:lnTo>
                  <a:lnTo>
                    <a:pt x="537" y="285"/>
                  </a:lnTo>
                  <a:lnTo>
                    <a:pt x="584" y="236"/>
                  </a:lnTo>
                  <a:lnTo>
                    <a:pt x="636" y="189"/>
                  </a:lnTo>
                  <a:lnTo>
                    <a:pt x="691" y="145"/>
                  </a:lnTo>
                  <a:lnTo>
                    <a:pt x="747" y="106"/>
                  </a:lnTo>
                  <a:lnTo>
                    <a:pt x="806" y="69"/>
                  </a:lnTo>
                  <a:lnTo>
                    <a:pt x="868" y="41"/>
                  </a:lnTo>
                  <a:lnTo>
                    <a:pt x="933" y="18"/>
                  </a:lnTo>
                  <a:lnTo>
                    <a:pt x="967" y="10"/>
                  </a:lnTo>
                  <a:lnTo>
                    <a:pt x="1000" y="4"/>
                  </a:lnTo>
                  <a:lnTo>
                    <a:pt x="1033" y="1"/>
                  </a:lnTo>
                  <a:lnTo>
                    <a:pt x="1067" y="0"/>
                  </a:lnTo>
                  <a:lnTo>
                    <a:pt x="1100" y="1"/>
                  </a:lnTo>
                  <a:lnTo>
                    <a:pt x="1135" y="6"/>
                  </a:lnTo>
                  <a:lnTo>
                    <a:pt x="1170" y="12"/>
                  </a:lnTo>
                  <a:lnTo>
                    <a:pt x="1205" y="21"/>
                  </a:lnTo>
                  <a:lnTo>
                    <a:pt x="1240" y="33"/>
                  </a:lnTo>
                  <a:lnTo>
                    <a:pt x="1275" y="47"/>
                  </a:lnTo>
                  <a:lnTo>
                    <a:pt x="1309" y="63"/>
                  </a:lnTo>
                  <a:lnTo>
                    <a:pt x="1344" y="83"/>
                  </a:lnTo>
                  <a:lnTo>
                    <a:pt x="1381" y="104"/>
                  </a:lnTo>
                  <a:lnTo>
                    <a:pt x="1417" y="129"/>
                  </a:lnTo>
                  <a:lnTo>
                    <a:pt x="1452" y="154"/>
                  </a:lnTo>
                  <a:lnTo>
                    <a:pt x="1488" y="183"/>
                  </a:lnTo>
                  <a:lnTo>
                    <a:pt x="1522" y="212"/>
                  </a:lnTo>
                  <a:lnTo>
                    <a:pt x="1554" y="241"/>
                  </a:lnTo>
                  <a:lnTo>
                    <a:pt x="1584" y="270"/>
                  </a:lnTo>
                  <a:lnTo>
                    <a:pt x="1613" y="298"/>
                  </a:lnTo>
                  <a:lnTo>
                    <a:pt x="1639" y="327"/>
                  </a:lnTo>
                  <a:lnTo>
                    <a:pt x="1664" y="358"/>
                  </a:lnTo>
                  <a:lnTo>
                    <a:pt x="1687" y="388"/>
                  </a:lnTo>
                  <a:lnTo>
                    <a:pt x="1708" y="418"/>
                  </a:lnTo>
                  <a:lnTo>
                    <a:pt x="1728" y="449"/>
                  </a:lnTo>
                  <a:lnTo>
                    <a:pt x="1746" y="479"/>
                  </a:lnTo>
                  <a:lnTo>
                    <a:pt x="1763" y="511"/>
                  </a:lnTo>
                  <a:lnTo>
                    <a:pt x="1778" y="543"/>
                  </a:lnTo>
                  <a:lnTo>
                    <a:pt x="1790" y="575"/>
                  </a:lnTo>
                  <a:lnTo>
                    <a:pt x="1802" y="606"/>
                  </a:lnTo>
                  <a:lnTo>
                    <a:pt x="1811" y="638"/>
                  </a:lnTo>
                  <a:lnTo>
                    <a:pt x="1819" y="670"/>
                  </a:lnTo>
                  <a:lnTo>
                    <a:pt x="1813" y="673"/>
                  </a:lnTo>
                  <a:lnTo>
                    <a:pt x="1805" y="676"/>
                  </a:lnTo>
                  <a:lnTo>
                    <a:pt x="1799" y="679"/>
                  </a:lnTo>
                  <a:lnTo>
                    <a:pt x="1792" y="682"/>
                  </a:lnTo>
                  <a:lnTo>
                    <a:pt x="1772" y="687"/>
                  </a:lnTo>
                  <a:lnTo>
                    <a:pt x="1754" y="690"/>
                  </a:lnTo>
                  <a:lnTo>
                    <a:pt x="1737" y="691"/>
                  </a:lnTo>
                  <a:lnTo>
                    <a:pt x="1720" y="691"/>
                  </a:lnTo>
                  <a:lnTo>
                    <a:pt x="1704" y="690"/>
                  </a:lnTo>
                  <a:lnTo>
                    <a:pt x="1687" y="688"/>
                  </a:lnTo>
                  <a:lnTo>
                    <a:pt x="1672" y="685"/>
                  </a:lnTo>
                  <a:lnTo>
                    <a:pt x="1657" y="681"/>
                  </a:lnTo>
                  <a:lnTo>
                    <a:pt x="1642" y="678"/>
                  </a:lnTo>
                  <a:lnTo>
                    <a:pt x="1626" y="673"/>
                  </a:lnTo>
                  <a:lnTo>
                    <a:pt x="1611" y="669"/>
                  </a:lnTo>
                  <a:lnTo>
                    <a:pt x="1596" y="666"/>
                  </a:lnTo>
                  <a:lnTo>
                    <a:pt x="1581" y="661"/>
                  </a:lnTo>
                  <a:lnTo>
                    <a:pt x="1566" y="659"/>
                  </a:lnTo>
                  <a:lnTo>
                    <a:pt x="1549" y="656"/>
                  </a:lnTo>
                  <a:lnTo>
                    <a:pt x="1532" y="656"/>
                  </a:lnTo>
                  <a:lnTo>
                    <a:pt x="1507" y="661"/>
                  </a:lnTo>
                  <a:lnTo>
                    <a:pt x="1482" y="676"/>
                  </a:lnTo>
                  <a:lnTo>
                    <a:pt x="1458" y="696"/>
                  </a:lnTo>
                  <a:lnTo>
                    <a:pt x="1435" y="722"/>
                  </a:lnTo>
                  <a:lnTo>
                    <a:pt x="1414" y="751"/>
                  </a:lnTo>
                  <a:lnTo>
                    <a:pt x="1394" y="781"/>
                  </a:lnTo>
                  <a:lnTo>
                    <a:pt x="1378" y="808"/>
                  </a:lnTo>
                  <a:lnTo>
                    <a:pt x="1364" y="834"/>
                  </a:lnTo>
                  <a:lnTo>
                    <a:pt x="1352" y="851"/>
                  </a:lnTo>
                  <a:lnTo>
                    <a:pt x="1340" y="870"/>
                  </a:lnTo>
                  <a:lnTo>
                    <a:pt x="1331" y="895"/>
                  </a:lnTo>
                  <a:lnTo>
                    <a:pt x="1322" y="919"/>
                  </a:lnTo>
                  <a:lnTo>
                    <a:pt x="1312" y="946"/>
                  </a:lnTo>
                  <a:lnTo>
                    <a:pt x="1306" y="970"/>
                  </a:lnTo>
                  <a:lnTo>
                    <a:pt x="1300" y="995"/>
                  </a:lnTo>
                  <a:lnTo>
                    <a:pt x="1296" y="1014"/>
                  </a:lnTo>
                  <a:lnTo>
                    <a:pt x="1276" y="1034"/>
                  </a:lnTo>
                  <a:lnTo>
                    <a:pt x="1259" y="1052"/>
                  </a:lnTo>
                  <a:lnTo>
                    <a:pt x="1243" y="1071"/>
                  </a:lnTo>
                  <a:lnTo>
                    <a:pt x="1229" y="1086"/>
                  </a:lnTo>
                  <a:lnTo>
                    <a:pt x="1218" y="1098"/>
                  </a:lnTo>
                  <a:lnTo>
                    <a:pt x="1211" y="1107"/>
                  </a:lnTo>
                  <a:lnTo>
                    <a:pt x="1205" y="1115"/>
                  </a:lnTo>
                  <a:lnTo>
                    <a:pt x="1203" y="1116"/>
                  </a:lnTo>
                  <a:lnTo>
                    <a:pt x="1243" y="1127"/>
                  </a:lnTo>
                  <a:lnTo>
                    <a:pt x="1246" y="1122"/>
                  </a:lnTo>
                  <a:lnTo>
                    <a:pt x="1253" y="1112"/>
                  </a:lnTo>
                  <a:lnTo>
                    <a:pt x="1265" y="1096"/>
                  </a:lnTo>
                  <a:lnTo>
                    <a:pt x="1282" y="1075"/>
                  </a:lnTo>
                  <a:lnTo>
                    <a:pt x="1302" y="1054"/>
                  </a:lnTo>
                  <a:lnTo>
                    <a:pt x="1325" y="1031"/>
                  </a:lnTo>
                  <a:lnTo>
                    <a:pt x="1347" y="1008"/>
                  </a:lnTo>
                  <a:lnTo>
                    <a:pt x="1372" y="989"/>
                  </a:lnTo>
                  <a:lnTo>
                    <a:pt x="1397" y="973"/>
                  </a:lnTo>
                  <a:lnTo>
                    <a:pt x="1422" y="963"/>
                  </a:lnTo>
                  <a:lnTo>
                    <a:pt x="1446" y="960"/>
                  </a:lnTo>
                  <a:lnTo>
                    <a:pt x="1467" y="964"/>
                  </a:lnTo>
                  <a:lnTo>
                    <a:pt x="1487" y="980"/>
                  </a:lnTo>
                  <a:lnTo>
                    <a:pt x="1504" y="1007"/>
                  </a:lnTo>
                  <a:lnTo>
                    <a:pt x="1516" y="1048"/>
                  </a:lnTo>
                  <a:lnTo>
                    <a:pt x="1523" y="1102"/>
                  </a:lnTo>
                  <a:lnTo>
                    <a:pt x="1525" y="1162"/>
                  </a:lnTo>
                  <a:lnTo>
                    <a:pt x="1522" y="1212"/>
                  </a:lnTo>
                  <a:lnTo>
                    <a:pt x="1513" y="1257"/>
                  </a:lnTo>
                  <a:lnTo>
                    <a:pt x="1499" y="1295"/>
                  </a:lnTo>
                  <a:lnTo>
                    <a:pt x="1482" y="1328"/>
                  </a:lnTo>
                  <a:lnTo>
                    <a:pt x="1463" y="1354"/>
                  </a:lnTo>
                  <a:lnTo>
                    <a:pt x="1441" y="1377"/>
                  </a:lnTo>
                  <a:lnTo>
                    <a:pt x="1419" y="1395"/>
                  </a:lnTo>
                  <a:lnTo>
                    <a:pt x="1394" y="1409"/>
                  </a:lnTo>
                  <a:lnTo>
                    <a:pt x="1372" y="1421"/>
                  </a:lnTo>
                  <a:lnTo>
                    <a:pt x="1350" y="1429"/>
                  </a:lnTo>
                  <a:lnTo>
                    <a:pt x="1332" y="1433"/>
                  </a:lnTo>
                  <a:lnTo>
                    <a:pt x="1315" y="1436"/>
                  </a:lnTo>
                  <a:lnTo>
                    <a:pt x="1302" y="1438"/>
                  </a:lnTo>
                  <a:lnTo>
                    <a:pt x="1294" y="1439"/>
                  </a:lnTo>
                  <a:lnTo>
                    <a:pt x="1291" y="1439"/>
                  </a:lnTo>
                  <a:lnTo>
                    <a:pt x="1294" y="1439"/>
                  </a:lnTo>
                  <a:lnTo>
                    <a:pt x="1300" y="1441"/>
                  </a:lnTo>
                  <a:lnTo>
                    <a:pt x="1311" y="1442"/>
                  </a:lnTo>
                  <a:lnTo>
                    <a:pt x="1325" y="1444"/>
                  </a:lnTo>
                  <a:lnTo>
                    <a:pt x="1341" y="1445"/>
                  </a:lnTo>
                  <a:lnTo>
                    <a:pt x="1361" y="1444"/>
                  </a:lnTo>
                  <a:lnTo>
                    <a:pt x="1382" y="1442"/>
                  </a:lnTo>
                  <a:lnTo>
                    <a:pt x="1405" y="1438"/>
                  </a:lnTo>
                  <a:lnTo>
                    <a:pt x="1428" y="1430"/>
                  </a:lnTo>
                  <a:lnTo>
                    <a:pt x="1452" y="1419"/>
                  </a:lnTo>
                  <a:lnTo>
                    <a:pt x="1475" y="1406"/>
                  </a:lnTo>
                  <a:lnTo>
                    <a:pt x="1497" y="1388"/>
                  </a:lnTo>
                  <a:lnTo>
                    <a:pt x="1519" y="1365"/>
                  </a:lnTo>
                  <a:lnTo>
                    <a:pt x="1538" y="1338"/>
                  </a:lnTo>
                  <a:lnTo>
                    <a:pt x="1555" y="1304"/>
                  </a:lnTo>
                  <a:lnTo>
                    <a:pt x="1570" y="1265"/>
                  </a:lnTo>
                  <a:lnTo>
                    <a:pt x="1582" y="1269"/>
                  </a:lnTo>
                  <a:lnTo>
                    <a:pt x="1595" y="1272"/>
                  </a:lnTo>
                  <a:lnTo>
                    <a:pt x="1607" y="1277"/>
                  </a:lnTo>
                  <a:lnTo>
                    <a:pt x="1620" y="1281"/>
                  </a:lnTo>
                  <a:lnTo>
                    <a:pt x="1632" y="1286"/>
                  </a:lnTo>
                  <a:lnTo>
                    <a:pt x="1646" y="1288"/>
                  </a:lnTo>
                  <a:lnTo>
                    <a:pt x="1661" y="1289"/>
                  </a:lnTo>
                  <a:lnTo>
                    <a:pt x="1675" y="1288"/>
                  </a:lnTo>
                  <a:lnTo>
                    <a:pt x="1652" y="1327"/>
                  </a:lnTo>
                  <a:lnTo>
                    <a:pt x="1628" y="1363"/>
                  </a:lnTo>
                  <a:lnTo>
                    <a:pt x="1605" y="1400"/>
                  </a:lnTo>
                  <a:lnTo>
                    <a:pt x="1581" y="1432"/>
                  </a:lnTo>
                  <a:lnTo>
                    <a:pt x="1560" y="1463"/>
                  </a:lnTo>
                  <a:lnTo>
                    <a:pt x="1537" y="1492"/>
                  </a:lnTo>
                  <a:lnTo>
                    <a:pt x="1516" y="1518"/>
                  </a:lnTo>
                  <a:lnTo>
                    <a:pt x="1497" y="1542"/>
                  </a:lnTo>
                  <a:lnTo>
                    <a:pt x="1479" y="1564"/>
                  </a:lnTo>
                  <a:lnTo>
                    <a:pt x="1463" y="1583"/>
                  </a:lnTo>
                  <a:lnTo>
                    <a:pt x="1447" y="1598"/>
                  </a:lnTo>
                  <a:lnTo>
                    <a:pt x="1435" y="1612"/>
                  </a:lnTo>
                  <a:lnTo>
                    <a:pt x="1425" y="1623"/>
                  </a:lnTo>
                  <a:lnTo>
                    <a:pt x="1417" y="1632"/>
                  </a:lnTo>
                  <a:lnTo>
                    <a:pt x="1413" y="1636"/>
                  </a:lnTo>
                  <a:lnTo>
                    <a:pt x="1411" y="1638"/>
                  </a:lnTo>
                  <a:lnTo>
                    <a:pt x="1391" y="1661"/>
                  </a:lnTo>
                  <a:close/>
                </a:path>
              </a:pathLst>
            </a:custGeom>
            <a:solidFill>
              <a:srgbClr val="F2D8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316B0EA9-D277-4F5C-A3A5-CD23A14E0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1" y="2073"/>
              <a:ext cx="241" cy="205"/>
            </a:xfrm>
            <a:custGeom>
              <a:avLst/>
              <a:gdLst>
                <a:gd name="T0" fmla="*/ 20 w 484"/>
                <a:gd name="T1" fmla="*/ 206 h 412"/>
                <a:gd name="T2" fmla="*/ 99 w 484"/>
                <a:gd name="T3" fmla="*/ 163 h 412"/>
                <a:gd name="T4" fmla="*/ 103 w 484"/>
                <a:gd name="T5" fmla="*/ 159 h 412"/>
                <a:gd name="T6" fmla="*/ 114 w 484"/>
                <a:gd name="T7" fmla="*/ 150 h 412"/>
                <a:gd name="T8" fmla="*/ 129 w 484"/>
                <a:gd name="T9" fmla="*/ 136 h 412"/>
                <a:gd name="T10" fmla="*/ 149 w 484"/>
                <a:gd name="T11" fmla="*/ 116 h 412"/>
                <a:gd name="T12" fmla="*/ 172 w 484"/>
                <a:gd name="T13" fmla="*/ 95 h 412"/>
                <a:gd name="T14" fmla="*/ 199 w 484"/>
                <a:gd name="T15" fmla="*/ 68 h 412"/>
                <a:gd name="T16" fmla="*/ 226 w 484"/>
                <a:gd name="T17" fmla="*/ 38 h 412"/>
                <a:gd name="T18" fmla="*/ 257 w 484"/>
                <a:gd name="T19" fmla="*/ 3 h 412"/>
                <a:gd name="T20" fmla="*/ 282 w 484"/>
                <a:gd name="T21" fmla="*/ 1 h 412"/>
                <a:gd name="T22" fmla="*/ 314 w 484"/>
                <a:gd name="T23" fmla="*/ 0 h 412"/>
                <a:gd name="T24" fmla="*/ 351 w 484"/>
                <a:gd name="T25" fmla="*/ 0 h 412"/>
                <a:gd name="T26" fmla="*/ 389 w 484"/>
                <a:gd name="T27" fmla="*/ 3 h 412"/>
                <a:gd name="T28" fmla="*/ 423 w 484"/>
                <a:gd name="T29" fmla="*/ 9 h 412"/>
                <a:gd name="T30" fmla="*/ 454 w 484"/>
                <a:gd name="T31" fmla="*/ 21 h 412"/>
                <a:gd name="T32" fmla="*/ 475 w 484"/>
                <a:gd name="T33" fmla="*/ 38 h 412"/>
                <a:gd name="T34" fmla="*/ 484 w 484"/>
                <a:gd name="T35" fmla="*/ 62 h 412"/>
                <a:gd name="T36" fmla="*/ 481 w 484"/>
                <a:gd name="T37" fmla="*/ 77 h 412"/>
                <a:gd name="T38" fmla="*/ 474 w 484"/>
                <a:gd name="T39" fmla="*/ 95 h 412"/>
                <a:gd name="T40" fmla="*/ 460 w 484"/>
                <a:gd name="T41" fmla="*/ 115 h 412"/>
                <a:gd name="T42" fmla="*/ 442 w 484"/>
                <a:gd name="T43" fmla="*/ 138 h 412"/>
                <a:gd name="T44" fmla="*/ 419 w 484"/>
                <a:gd name="T45" fmla="*/ 162 h 412"/>
                <a:gd name="T46" fmla="*/ 393 w 484"/>
                <a:gd name="T47" fmla="*/ 186 h 412"/>
                <a:gd name="T48" fmla="*/ 364 w 484"/>
                <a:gd name="T49" fmla="*/ 212 h 412"/>
                <a:gd name="T50" fmla="*/ 334 w 484"/>
                <a:gd name="T51" fmla="*/ 238 h 412"/>
                <a:gd name="T52" fmla="*/ 304 w 484"/>
                <a:gd name="T53" fmla="*/ 264 h 412"/>
                <a:gd name="T54" fmla="*/ 272 w 484"/>
                <a:gd name="T55" fmla="*/ 289 h 412"/>
                <a:gd name="T56" fmla="*/ 240 w 484"/>
                <a:gd name="T57" fmla="*/ 314 h 412"/>
                <a:gd name="T58" fmla="*/ 208 w 484"/>
                <a:gd name="T59" fmla="*/ 338 h 412"/>
                <a:gd name="T60" fmla="*/ 179 w 484"/>
                <a:gd name="T61" fmla="*/ 359 h 412"/>
                <a:gd name="T62" fmla="*/ 152 w 484"/>
                <a:gd name="T63" fmla="*/ 380 h 412"/>
                <a:gd name="T64" fmla="*/ 128 w 484"/>
                <a:gd name="T65" fmla="*/ 397 h 412"/>
                <a:gd name="T66" fmla="*/ 106 w 484"/>
                <a:gd name="T67" fmla="*/ 412 h 412"/>
                <a:gd name="T68" fmla="*/ 97 w 484"/>
                <a:gd name="T69" fmla="*/ 393 h 412"/>
                <a:gd name="T70" fmla="*/ 88 w 484"/>
                <a:gd name="T71" fmla="*/ 373 h 412"/>
                <a:gd name="T72" fmla="*/ 76 w 484"/>
                <a:gd name="T73" fmla="*/ 352 h 412"/>
                <a:gd name="T74" fmla="*/ 64 w 484"/>
                <a:gd name="T75" fmla="*/ 329 h 412"/>
                <a:gd name="T76" fmla="*/ 50 w 484"/>
                <a:gd name="T77" fmla="*/ 305 h 412"/>
                <a:gd name="T78" fmla="*/ 35 w 484"/>
                <a:gd name="T79" fmla="*/ 280 h 412"/>
                <a:gd name="T80" fmla="*/ 19 w 484"/>
                <a:gd name="T81" fmla="*/ 254 h 412"/>
                <a:gd name="T82" fmla="*/ 0 w 484"/>
                <a:gd name="T83" fmla="*/ 229 h 412"/>
                <a:gd name="T84" fmla="*/ 20 w 484"/>
                <a:gd name="T85" fmla="*/ 206 h 4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4"/>
                <a:gd name="T130" fmla="*/ 0 h 412"/>
                <a:gd name="T131" fmla="*/ 484 w 484"/>
                <a:gd name="T132" fmla="*/ 412 h 4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4" h="412">
                  <a:moveTo>
                    <a:pt x="20" y="206"/>
                  </a:moveTo>
                  <a:lnTo>
                    <a:pt x="99" y="163"/>
                  </a:lnTo>
                  <a:lnTo>
                    <a:pt x="103" y="159"/>
                  </a:lnTo>
                  <a:lnTo>
                    <a:pt x="114" y="150"/>
                  </a:lnTo>
                  <a:lnTo>
                    <a:pt x="129" y="136"/>
                  </a:lnTo>
                  <a:lnTo>
                    <a:pt x="149" y="116"/>
                  </a:lnTo>
                  <a:lnTo>
                    <a:pt x="172" y="95"/>
                  </a:lnTo>
                  <a:lnTo>
                    <a:pt x="199" y="68"/>
                  </a:lnTo>
                  <a:lnTo>
                    <a:pt x="226" y="38"/>
                  </a:lnTo>
                  <a:lnTo>
                    <a:pt x="257" y="3"/>
                  </a:lnTo>
                  <a:lnTo>
                    <a:pt x="282" y="1"/>
                  </a:lnTo>
                  <a:lnTo>
                    <a:pt x="314" y="0"/>
                  </a:lnTo>
                  <a:lnTo>
                    <a:pt x="351" y="0"/>
                  </a:lnTo>
                  <a:lnTo>
                    <a:pt x="389" y="3"/>
                  </a:lnTo>
                  <a:lnTo>
                    <a:pt x="423" y="9"/>
                  </a:lnTo>
                  <a:lnTo>
                    <a:pt x="454" y="21"/>
                  </a:lnTo>
                  <a:lnTo>
                    <a:pt x="475" y="38"/>
                  </a:lnTo>
                  <a:lnTo>
                    <a:pt x="484" y="62"/>
                  </a:lnTo>
                  <a:lnTo>
                    <a:pt x="481" y="77"/>
                  </a:lnTo>
                  <a:lnTo>
                    <a:pt x="474" y="95"/>
                  </a:lnTo>
                  <a:lnTo>
                    <a:pt x="460" y="115"/>
                  </a:lnTo>
                  <a:lnTo>
                    <a:pt x="442" y="138"/>
                  </a:lnTo>
                  <a:lnTo>
                    <a:pt x="419" y="162"/>
                  </a:lnTo>
                  <a:lnTo>
                    <a:pt x="393" y="186"/>
                  </a:lnTo>
                  <a:lnTo>
                    <a:pt x="364" y="212"/>
                  </a:lnTo>
                  <a:lnTo>
                    <a:pt x="334" y="238"/>
                  </a:lnTo>
                  <a:lnTo>
                    <a:pt x="304" y="264"/>
                  </a:lnTo>
                  <a:lnTo>
                    <a:pt x="272" y="289"/>
                  </a:lnTo>
                  <a:lnTo>
                    <a:pt x="240" y="314"/>
                  </a:lnTo>
                  <a:lnTo>
                    <a:pt x="208" y="338"/>
                  </a:lnTo>
                  <a:lnTo>
                    <a:pt x="179" y="359"/>
                  </a:lnTo>
                  <a:lnTo>
                    <a:pt x="152" y="380"/>
                  </a:lnTo>
                  <a:lnTo>
                    <a:pt x="128" y="397"/>
                  </a:lnTo>
                  <a:lnTo>
                    <a:pt x="106" y="412"/>
                  </a:lnTo>
                  <a:lnTo>
                    <a:pt x="97" y="393"/>
                  </a:lnTo>
                  <a:lnTo>
                    <a:pt x="88" y="373"/>
                  </a:lnTo>
                  <a:lnTo>
                    <a:pt x="76" y="352"/>
                  </a:lnTo>
                  <a:lnTo>
                    <a:pt x="64" y="329"/>
                  </a:lnTo>
                  <a:lnTo>
                    <a:pt x="50" y="305"/>
                  </a:lnTo>
                  <a:lnTo>
                    <a:pt x="35" y="280"/>
                  </a:lnTo>
                  <a:lnTo>
                    <a:pt x="19" y="254"/>
                  </a:lnTo>
                  <a:lnTo>
                    <a:pt x="0" y="229"/>
                  </a:lnTo>
                  <a:lnTo>
                    <a:pt x="20" y="206"/>
                  </a:lnTo>
                  <a:close/>
                </a:path>
              </a:pathLst>
            </a:custGeom>
            <a:solidFill>
              <a:srgbClr val="E8FF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2BEC00C1-1237-4BAD-87D8-5212724E9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1875"/>
              <a:ext cx="85" cy="140"/>
            </a:xfrm>
            <a:custGeom>
              <a:avLst/>
              <a:gdLst>
                <a:gd name="T0" fmla="*/ 87 w 169"/>
                <a:gd name="T1" fmla="*/ 102 h 279"/>
                <a:gd name="T2" fmla="*/ 103 w 169"/>
                <a:gd name="T3" fmla="*/ 78 h 279"/>
                <a:gd name="T4" fmla="*/ 119 w 169"/>
                <a:gd name="T5" fmla="*/ 58 h 279"/>
                <a:gd name="T6" fmla="*/ 132 w 169"/>
                <a:gd name="T7" fmla="*/ 40 h 279"/>
                <a:gd name="T8" fmla="*/ 144 w 169"/>
                <a:gd name="T9" fmla="*/ 26 h 279"/>
                <a:gd name="T10" fmla="*/ 155 w 169"/>
                <a:gd name="T11" fmla="*/ 14 h 279"/>
                <a:gd name="T12" fmla="*/ 163 w 169"/>
                <a:gd name="T13" fmla="*/ 6 h 279"/>
                <a:gd name="T14" fmla="*/ 167 w 169"/>
                <a:gd name="T15" fmla="*/ 2 h 279"/>
                <a:gd name="T16" fmla="*/ 169 w 169"/>
                <a:gd name="T17" fmla="*/ 0 h 279"/>
                <a:gd name="T18" fmla="*/ 166 w 169"/>
                <a:gd name="T19" fmla="*/ 2 h 279"/>
                <a:gd name="T20" fmla="*/ 156 w 169"/>
                <a:gd name="T21" fmla="*/ 3 h 279"/>
                <a:gd name="T22" fmla="*/ 143 w 169"/>
                <a:gd name="T23" fmla="*/ 9 h 279"/>
                <a:gd name="T24" fmla="*/ 128 w 169"/>
                <a:gd name="T25" fmla="*/ 18 h 279"/>
                <a:gd name="T26" fmla="*/ 108 w 169"/>
                <a:gd name="T27" fmla="*/ 31 h 279"/>
                <a:gd name="T28" fmla="*/ 90 w 169"/>
                <a:gd name="T29" fmla="*/ 47 h 279"/>
                <a:gd name="T30" fmla="*/ 70 w 169"/>
                <a:gd name="T31" fmla="*/ 70 h 279"/>
                <a:gd name="T32" fmla="*/ 53 w 169"/>
                <a:gd name="T33" fmla="*/ 97 h 279"/>
                <a:gd name="T34" fmla="*/ 38 w 169"/>
                <a:gd name="T35" fmla="*/ 126 h 279"/>
                <a:gd name="T36" fmla="*/ 26 w 169"/>
                <a:gd name="T37" fmla="*/ 152 h 279"/>
                <a:gd name="T38" fmla="*/ 17 w 169"/>
                <a:gd name="T39" fmla="*/ 175 h 279"/>
                <a:gd name="T40" fmla="*/ 11 w 169"/>
                <a:gd name="T41" fmla="*/ 193 h 279"/>
                <a:gd name="T42" fmla="*/ 5 w 169"/>
                <a:gd name="T43" fmla="*/ 208 h 279"/>
                <a:gd name="T44" fmla="*/ 2 w 169"/>
                <a:gd name="T45" fmla="*/ 219 h 279"/>
                <a:gd name="T46" fmla="*/ 0 w 169"/>
                <a:gd name="T47" fmla="*/ 226 h 279"/>
                <a:gd name="T48" fmla="*/ 0 w 169"/>
                <a:gd name="T49" fmla="*/ 228 h 279"/>
                <a:gd name="T50" fmla="*/ 29 w 169"/>
                <a:gd name="T51" fmla="*/ 279 h 279"/>
                <a:gd name="T52" fmla="*/ 29 w 169"/>
                <a:gd name="T53" fmla="*/ 275 h 279"/>
                <a:gd name="T54" fmla="*/ 32 w 169"/>
                <a:gd name="T55" fmla="*/ 261 h 279"/>
                <a:gd name="T56" fmla="*/ 35 w 169"/>
                <a:gd name="T57" fmla="*/ 241 h 279"/>
                <a:gd name="T58" fmla="*/ 41 w 169"/>
                <a:gd name="T59" fmla="*/ 216 h 279"/>
                <a:gd name="T60" fmla="*/ 49 w 169"/>
                <a:gd name="T61" fmla="*/ 188 h 279"/>
                <a:gd name="T62" fmla="*/ 59 w 169"/>
                <a:gd name="T63" fmla="*/ 158 h 279"/>
                <a:gd name="T64" fmla="*/ 72 w 169"/>
                <a:gd name="T65" fmla="*/ 129 h 279"/>
                <a:gd name="T66" fmla="*/ 87 w 169"/>
                <a:gd name="T67" fmla="*/ 102 h 27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9"/>
                <a:gd name="T103" fmla="*/ 0 h 279"/>
                <a:gd name="T104" fmla="*/ 169 w 169"/>
                <a:gd name="T105" fmla="*/ 279 h 27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9" h="279">
                  <a:moveTo>
                    <a:pt x="87" y="102"/>
                  </a:moveTo>
                  <a:lnTo>
                    <a:pt x="103" y="78"/>
                  </a:lnTo>
                  <a:lnTo>
                    <a:pt x="119" y="58"/>
                  </a:lnTo>
                  <a:lnTo>
                    <a:pt x="132" y="40"/>
                  </a:lnTo>
                  <a:lnTo>
                    <a:pt x="144" y="26"/>
                  </a:lnTo>
                  <a:lnTo>
                    <a:pt x="155" y="14"/>
                  </a:lnTo>
                  <a:lnTo>
                    <a:pt x="163" y="6"/>
                  </a:lnTo>
                  <a:lnTo>
                    <a:pt x="167" y="2"/>
                  </a:lnTo>
                  <a:lnTo>
                    <a:pt x="169" y="0"/>
                  </a:lnTo>
                  <a:lnTo>
                    <a:pt x="166" y="2"/>
                  </a:lnTo>
                  <a:lnTo>
                    <a:pt x="156" y="3"/>
                  </a:lnTo>
                  <a:lnTo>
                    <a:pt x="143" y="9"/>
                  </a:lnTo>
                  <a:lnTo>
                    <a:pt x="128" y="18"/>
                  </a:lnTo>
                  <a:lnTo>
                    <a:pt x="108" y="31"/>
                  </a:lnTo>
                  <a:lnTo>
                    <a:pt x="90" y="47"/>
                  </a:lnTo>
                  <a:lnTo>
                    <a:pt x="70" y="70"/>
                  </a:lnTo>
                  <a:lnTo>
                    <a:pt x="53" y="97"/>
                  </a:lnTo>
                  <a:lnTo>
                    <a:pt x="38" y="126"/>
                  </a:lnTo>
                  <a:lnTo>
                    <a:pt x="26" y="152"/>
                  </a:lnTo>
                  <a:lnTo>
                    <a:pt x="17" y="175"/>
                  </a:lnTo>
                  <a:lnTo>
                    <a:pt x="11" y="193"/>
                  </a:lnTo>
                  <a:lnTo>
                    <a:pt x="5" y="208"/>
                  </a:lnTo>
                  <a:lnTo>
                    <a:pt x="2" y="219"/>
                  </a:lnTo>
                  <a:lnTo>
                    <a:pt x="0" y="226"/>
                  </a:lnTo>
                  <a:lnTo>
                    <a:pt x="0" y="228"/>
                  </a:lnTo>
                  <a:lnTo>
                    <a:pt x="29" y="279"/>
                  </a:lnTo>
                  <a:lnTo>
                    <a:pt x="29" y="275"/>
                  </a:lnTo>
                  <a:lnTo>
                    <a:pt x="32" y="261"/>
                  </a:lnTo>
                  <a:lnTo>
                    <a:pt x="35" y="241"/>
                  </a:lnTo>
                  <a:lnTo>
                    <a:pt x="41" y="216"/>
                  </a:lnTo>
                  <a:lnTo>
                    <a:pt x="49" y="188"/>
                  </a:lnTo>
                  <a:lnTo>
                    <a:pt x="59" y="158"/>
                  </a:lnTo>
                  <a:lnTo>
                    <a:pt x="72" y="129"/>
                  </a:lnTo>
                  <a:lnTo>
                    <a:pt x="87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341D39B1-BA27-4BA6-81FF-F49198B88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1752"/>
              <a:ext cx="151" cy="75"/>
            </a:xfrm>
            <a:custGeom>
              <a:avLst/>
              <a:gdLst>
                <a:gd name="T0" fmla="*/ 112 w 302"/>
                <a:gd name="T1" fmla="*/ 47 h 151"/>
                <a:gd name="T2" fmla="*/ 118 w 302"/>
                <a:gd name="T3" fmla="*/ 47 h 151"/>
                <a:gd name="T4" fmla="*/ 125 w 302"/>
                <a:gd name="T5" fmla="*/ 49 h 151"/>
                <a:gd name="T6" fmla="*/ 131 w 302"/>
                <a:gd name="T7" fmla="*/ 49 h 151"/>
                <a:gd name="T8" fmla="*/ 137 w 302"/>
                <a:gd name="T9" fmla="*/ 50 h 151"/>
                <a:gd name="T10" fmla="*/ 128 w 302"/>
                <a:gd name="T11" fmla="*/ 52 h 151"/>
                <a:gd name="T12" fmla="*/ 120 w 302"/>
                <a:gd name="T13" fmla="*/ 54 h 151"/>
                <a:gd name="T14" fmla="*/ 111 w 302"/>
                <a:gd name="T15" fmla="*/ 55 h 151"/>
                <a:gd name="T16" fmla="*/ 102 w 302"/>
                <a:gd name="T17" fmla="*/ 58 h 151"/>
                <a:gd name="T18" fmla="*/ 112 w 302"/>
                <a:gd name="T19" fmla="*/ 63 h 151"/>
                <a:gd name="T20" fmla="*/ 125 w 302"/>
                <a:gd name="T21" fmla="*/ 69 h 151"/>
                <a:gd name="T22" fmla="*/ 137 w 302"/>
                <a:gd name="T23" fmla="*/ 76 h 151"/>
                <a:gd name="T24" fmla="*/ 150 w 302"/>
                <a:gd name="T25" fmla="*/ 87 h 151"/>
                <a:gd name="T26" fmla="*/ 164 w 302"/>
                <a:gd name="T27" fmla="*/ 96 h 151"/>
                <a:gd name="T28" fmla="*/ 178 w 302"/>
                <a:gd name="T29" fmla="*/ 107 h 151"/>
                <a:gd name="T30" fmla="*/ 191 w 302"/>
                <a:gd name="T31" fmla="*/ 116 h 151"/>
                <a:gd name="T32" fmla="*/ 205 w 302"/>
                <a:gd name="T33" fmla="*/ 125 h 151"/>
                <a:gd name="T34" fmla="*/ 217 w 302"/>
                <a:gd name="T35" fmla="*/ 131 h 151"/>
                <a:gd name="T36" fmla="*/ 231 w 302"/>
                <a:gd name="T37" fmla="*/ 135 h 151"/>
                <a:gd name="T38" fmla="*/ 244 w 302"/>
                <a:gd name="T39" fmla="*/ 140 h 151"/>
                <a:gd name="T40" fmla="*/ 258 w 302"/>
                <a:gd name="T41" fmla="*/ 143 h 151"/>
                <a:gd name="T42" fmla="*/ 272 w 302"/>
                <a:gd name="T43" fmla="*/ 146 h 151"/>
                <a:gd name="T44" fmla="*/ 282 w 302"/>
                <a:gd name="T45" fmla="*/ 148 h 151"/>
                <a:gd name="T46" fmla="*/ 293 w 302"/>
                <a:gd name="T47" fmla="*/ 149 h 151"/>
                <a:gd name="T48" fmla="*/ 302 w 302"/>
                <a:gd name="T49" fmla="*/ 151 h 151"/>
                <a:gd name="T50" fmla="*/ 297 w 302"/>
                <a:gd name="T51" fmla="*/ 142 h 151"/>
                <a:gd name="T52" fmla="*/ 293 w 302"/>
                <a:gd name="T53" fmla="*/ 132 h 151"/>
                <a:gd name="T54" fmla="*/ 288 w 302"/>
                <a:gd name="T55" fmla="*/ 125 h 151"/>
                <a:gd name="T56" fmla="*/ 284 w 302"/>
                <a:gd name="T57" fmla="*/ 117 h 151"/>
                <a:gd name="T58" fmla="*/ 269 w 302"/>
                <a:gd name="T59" fmla="*/ 101 h 151"/>
                <a:gd name="T60" fmla="*/ 250 w 302"/>
                <a:gd name="T61" fmla="*/ 85 h 151"/>
                <a:gd name="T62" fmla="*/ 232 w 302"/>
                <a:gd name="T63" fmla="*/ 69 h 151"/>
                <a:gd name="T64" fmla="*/ 212 w 302"/>
                <a:gd name="T65" fmla="*/ 55 h 151"/>
                <a:gd name="T66" fmla="*/ 190 w 302"/>
                <a:gd name="T67" fmla="*/ 41 h 151"/>
                <a:gd name="T68" fmla="*/ 167 w 302"/>
                <a:gd name="T69" fmla="*/ 28 h 151"/>
                <a:gd name="T70" fmla="*/ 141 w 302"/>
                <a:gd name="T71" fmla="*/ 17 h 151"/>
                <a:gd name="T72" fmla="*/ 114 w 302"/>
                <a:gd name="T73" fmla="*/ 8 h 151"/>
                <a:gd name="T74" fmla="*/ 79 w 302"/>
                <a:gd name="T75" fmla="*/ 0 h 151"/>
                <a:gd name="T76" fmla="*/ 50 w 302"/>
                <a:gd name="T77" fmla="*/ 0 h 151"/>
                <a:gd name="T78" fmla="*/ 30 w 302"/>
                <a:gd name="T79" fmla="*/ 5 h 151"/>
                <a:gd name="T80" fmla="*/ 17 w 302"/>
                <a:gd name="T81" fmla="*/ 16 h 151"/>
                <a:gd name="T82" fmla="*/ 8 w 302"/>
                <a:gd name="T83" fmla="*/ 31 h 151"/>
                <a:gd name="T84" fmla="*/ 2 w 302"/>
                <a:gd name="T85" fmla="*/ 46 h 151"/>
                <a:gd name="T86" fmla="*/ 0 w 302"/>
                <a:gd name="T87" fmla="*/ 64 h 151"/>
                <a:gd name="T88" fmla="*/ 2 w 302"/>
                <a:gd name="T89" fmla="*/ 81 h 151"/>
                <a:gd name="T90" fmla="*/ 14 w 302"/>
                <a:gd name="T91" fmla="*/ 73 h 151"/>
                <a:gd name="T92" fmla="*/ 26 w 302"/>
                <a:gd name="T93" fmla="*/ 67 h 151"/>
                <a:gd name="T94" fmla="*/ 40 w 302"/>
                <a:gd name="T95" fmla="*/ 61 h 151"/>
                <a:gd name="T96" fmla="*/ 53 w 302"/>
                <a:gd name="T97" fmla="*/ 57 h 151"/>
                <a:gd name="T98" fmla="*/ 68 w 302"/>
                <a:gd name="T99" fmla="*/ 52 h 151"/>
                <a:gd name="T100" fmla="*/ 82 w 302"/>
                <a:gd name="T101" fmla="*/ 49 h 151"/>
                <a:gd name="T102" fmla="*/ 97 w 302"/>
                <a:gd name="T103" fmla="*/ 47 h 151"/>
                <a:gd name="T104" fmla="*/ 112 w 302"/>
                <a:gd name="T105" fmla="*/ 47 h 1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2"/>
                <a:gd name="T160" fmla="*/ 0 h 151"/>
                <a:gd name="T161" fmla="*/ 302 w 302"/>
                <a:gd name="T162" fmla="*/ 151 h 1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2" h="151">
                  <a:moveTo>
                    <a:pt x="112" y="47"/>
                  </a:moveTo>
                  <a:lnTo>
                    <a:pt x="118" y="47"/>
                  </a:lnTo>
                  <a:lnTo>
                    <a:pt x="125" y="49"/>
                  </a:lnTo>
                  <a:lnTo>
                    <a:pt x="131" y="49"/>
                  </a:lnTo>
                  <a:lnTo>
                    <a:pt x="137" y="50"/>
                  </a:lnTo>
                  <a:lnTo>
                    <a:pt x="128" y="52"/>
                  </a:lnTo>
                  <a:lnTo>
                    <a:pt x="120" y="54"/>
                  </a:lnTo>
                  <a:lnTo>
                    <a:pt x="111" y="55"/>
                  </a:lnTo>
                  <a:lnTo>
                    <a:pt x="102" y="58"/>
                  </a:lnTo>
                  <a:lnTo>
                    <a:pt x="112" y="63"/>
                  </a:lnTo>
                  <a:lnTo>
                    <a:pt x="125" y="69"/>
                  </a:lnTo>
                  <a:lnTo>
                    <a:pt x="137" y="76"/>
                  </a:lnTo>
                  <a:lnTo>
                    <a:pt x="150" y="87"/>
                  </a:lnTo>
                  <a:lnTo>
                    <a:pt x="164" y="96"/>
                  </a:lnTo>
                  <a:lnTo>
                    <a:pt x="178" y="107"/>
                  </a:lnTo>
                  <a:lnTo>
                    <a:pt x="191" y="116"/>
                  </a:lnTo>
                  <a:lnTo>
                    <a:pt x="205" y="125"/>
                  </a:lnTo>
                  <a:lnTo>
                    <a:pt x="217" y="131"/>
                  </a:lnTo>
                  <a:lnTo>
                    <a:pt x="231" y="135"/>
                  </a:lnTo>
                  <a:lnTo>
                    <a:pt x="244" y="140"/>
                  </a:lnTo>
                  <a:lnTo>
                    <a:pt x="258" y="143"/>
                  </a:lnTo>
                  <a:lnTo>
                    <a:pt x="272" y="146"/>
                  </a:lnTo>
                  <a:lnTo>
                    <a:pt x="282" y="148"/>
                  </a:lnTo>
                  <a:lnTo>
                    <a:pt x="293" y="149"/>
                  </a:lnTo>
                  <a:lnTo>
                    <a:pt x="302" y="151"/>
                  </a:lnTo>
                  <a:lnTo>
                    <a:pt x="297" y="142"/>
                  </a:lnTo>
                  <a:lnTo>
                    <a:pt x="293" y="132"/>
                  </a:lnTo>
                  <a:lnTo>
                    <a:pt x="288" y="125"/>
                  </a:lnTo>
                  <a:lnTo>
                    <a:pt x="284" y="117"/>
                  </a:lnTo>
                  <a:lnTo>
                    <a:pt x="269" y="101"/>
                  </a:lnTo>
                  <a:lnTo>
                    <a:pt x="250" y="85"/>
                  </a:lnTo>
                  <a:lnTo>
                    <a:pt x="232" y="69"/>
                  </a:lnTo>
                  <a:lnTo>
                    <a:pt x="212" y="55"/>
                  </a:lnTo>
                  <a:lnTo>
                    <a:pt x="190" y="41"/>
                  </a:lnTo>
                  <a:lnTo>
                    <a:pt x="167" y="28"/>
                  </a:lnTo>
                  <a:lnTo>
                    <a:pt x="141" y="17"/>
                  </a:lnTo>
                  <a:lnTo>
                    <a:pt x="114" y="8"/>
                  </a:lnTo>
                  <a:lnTo>
                    <a:pt x="79" y="0"/>
                  </a:lnTo>
                  <a:lnTo>
                    <a:pt x="50" y="0"/>
                  </a:lnTo>
                  <a:lnTo>
                    <a:pt x="30" y="5"/>
                  </a:lnTo>
                  <a:lnTo>
                    <a:pt x="17" y="16"/>
                  </a:lnTo>
                  <a:lnTo>
                    <a:pt x="8" y="31"/>
                  </a:lnTo>
                  <a:lnTo>
                    <a:pt x="2" y="46"/>
                  </a:lnTo>
                  <a:lnTo>
                    <a:pt x="0" y="64"/>
                  </a:lnTo>
                  <a:lnTo>
                    <a:pt x="2" y="81"/>
                  </a:lnTo>
                  <a:lnTo>
                    <a:pt x="14" y="73"/>
                  </a:lnTo>
                  <a:lnTo>
                    <a:pt x="26" y="67"/>
                  </a:lnTo>
                  <a:lnTo>
                    <a:pt x="40" y="61"/>
                  </a:lnTo>
                  <a:lnTo>
                    <a:pt x="53" y="57"/>
                  </a:lnTo>
                  <a:lnTo>
                    <a:pt x="68" y="52"/>
                  </a:lnTo>
                  <a:lnTo>
                    <a:pt x="82" y="49"/>
                  </a:lnTo>
                  <a:lnTo>
                    <a:pt x="97" y="47"/>
                  </a:lnTo>
                  <a:lnTo>
                    <a:pt x="112" y="47"/>
                  </a:lnTo>
                  <a:close/>
                </a:path>
              </a:pathLst>
            </a:custGeom>
            <a:solidFill>
              <a:srgbClr val="F2D8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F0D83173-5885-4A7A-8329-B8C833C29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" y="1793"/>
              <a:ext cx="185" cy="178"/>
            </a:xfrm>
            <a:custGeom>
              <a:avLst/>
              <a:gdLst>
                <a:gd name="T0" fmla="*/ 346 w 370"/>
                <a:gd name="T1" fmla="*/ 80 h 353"/>
                <a:gd name="T2" fmla="*/ 333 w 370"/>
                <a:gd name="T3" fmla="*/ 77 h 353"/>
                <a:gd name="T4" fmla="*/ 318 w 370"/>
                <a:gd name="T5" fmla="*/ 74 h 353"/>
                <a:gd name="T6" fmla="*/ 299 w 370"/>
                <a:gd name="T7" fmla="*/ 70 h 353"/>
                <a:gd name="T8" fmla="*/ 277 w 370"/>
                <a:gd name="T9" fmla="*/ 62 h 353"/>
                <a:gd name="T10" fmla="*/ 252 w 370"/>
                <a:gd name="T11" fmla="*/ 55 h 353"/>
                <a:gd name="T12" fmla="*/ 226 w 370"/>
                <a:gd name="T13" fmla="*/ 45 h 353"/>
                <a:gd name="T14" fmla="*/ 198 w 370"/>
                <a:gd name="T15" fmla="*/ 33 h 353"/>
                <a:gd name="T16" fmla="*/ 171 w 370"/>
                <a:gd name="T17" fmla="*/ 21 h 353"/>
                <a:gd name="T18" fmla="*/ 157 w 370"/>
                <a:gd name="T19" fmla="*/ 15 h 353"/>
                <a:gd name="T20" fmla="*/ 144 w 370"/>
                <a:gd name="T21" fmla="*/ 11 h 353"/>
                <a:gd name="T22" fmla="*/ 132 w 370"/>
                <a:gd name="T23" fmla="*/ 6 h 353"/>
                <a:gd name="T24" fmla="*/ 120 w 370"/>
                <a:gd name="T25" fmla="*/ 3 h 353"/>
                <a:gd name="T26" fmla="*/ 109 w 370"/>
                <a:gd name="T27" fmla="*/ 1 h 353"/>
                <a:gd name="T28" fmla="*/ 100 w 370"/>
                <a:gd name="T29" fmla="*/ 0 h 353"/>
                <a:gd name="T30" fmla="*/ 91 w 370"/>
                <a:gd name="T31" fmla="*/ 0 h 353"/>
                <a:gd name="T32" fmla="*/ 82 w 370"/>
                <a:gd name="T33" fmla="*/ 0 h 353"/>
                <a:gd name="T34" fmla="*/ 71 w 370"/>
                <a:gd name="T35" fmla="*/ 7 h 353"/>
                <a:gd name="T36" fmla="*/ 62 w 370"/>
                <a:gd name="T37" fmla="*/ 15 h 353"/>
                <a:gd name="T38" fmla="*/ 53 w 370"/>
                <a:gd name="T39" fmla="*/ 23 h 353"/>
                <a:gd name="T40" fmla="*/ 45 w 370"/>
                <a:gd name="T41" fmla="*/ 32 h 353"/>
                <a:gd name="T42" fmla="*/ 47 w 370"/>
                <a:gd name="T43" fmla="*/ 33 h 353"/>
                <a:gd name="T44" fmla="*/ 47 w 370"/>
                <a:gd name="T45" fmla="*/ 36 h 353"/>
                <a:gd name="T46" fmla="*/ 48 w 370"/>
                <a:gd name="T47" fmla="*/ 38 h 353"/>
                <a:gd name="T48" fmla="*/ 48 w 370"/>
                <a:gd name="T49" fmla="*/ 38 h 353"/>
                <a:gd name="T50" fmla="*/ 48 w 370"/>
                <a:gd name="T51" fmla="*/ 38 h 353"/>
                <a:gd name="T52" fmla="*/ 47 w 370"/>
                <a:gd name="T53" fmla="*/ 36 h 353"/>
                <a:gd name="T54" fmla="*/ 47 w 370"/>
                <a:gd name="T55" fmla="*/ 35 h 353"/>
                <a:gd name="T56" fmla="*/ 45 w 370"/>
                <a:gd name="T57" fmla="*/ 32 h 353"/>
                <a:gd name="T58" fmla="*/ 35 w 370"/>
                <a:gd name="T59" fmla="*/ 45 h 353"/>
                <a:gd name="T60" fmla="*/ 26 w 370"/>
                <a:gd name="T61" fmla="*/ 61 h 353"/>
                <a:gd name="T62" fmla="*/ 16 w 370"/>
                <a:gd name="T63" fmla="*/ 77 h 353"/>
                <a:gd name="T64" fmla="*/ 10 w 370"/>
                <a:gd name="T65" fmla="*/ 92 h 353"/>
                <a:gd name="T66" fmla="*/ 10 w 370"/>
                <a:gd name="T67" fmla="*/ 94 h 353"/>
                <a:gd name="T68" fmla="*/ 6 w 370"/>
                <a:gd name="T69" fmla="*/ 109 h 353"/>
                <a:gd name="T70" fmla="*/ 1 w 370"/>
                <a:gd name="T71" fmla="*/ 138 h 353"/>
                <a:gd name="T72" fmla="*/ 0 w 370"/>
                <a:gd name="T73" fmla="*/ 182 h 353"/>
                <a:gd name="T74" fmla="*/ 6 w 370"/>
                <a:gd name="T75" fmla="*/ 214 h 353"/>
                <a:gd name="T76" fmla="*/ 18 w 370"/>
                <a:gd name="T77" fmla="*/ 243 h 353"/>
                <a:gd name="T78" fmla="*/ 33 w 370"/>
                <a:gd name="T79" fmla="*/ 270 h 353"/>
                <a:gd name="T80" fmla="*/ 53 w 370"/>
                <a:gd name="T81" fmla="*/ 294 h 353"/>
                <a:gd name="T82" fmla="*/ 76 w 370"/>
                <a:gd name="T83" fmla="*/ 315 h 353"/>
                <a:gd name="T84" fmla="*/ 101 w 370"/>
                <a:gd name="T85" fmla="*/ 332 h 353"/>
                <a:gd name="T86" fmla="*/ 130 w 370"/>
                <a:gd name="T87" fmla="*/ 346 h 353"/>
                <a:gd name="T88" fmla="*/ 161 w 370"/>
                <a:gd name="T89" fmla="*/ 353 h 353"/>
                <a:gd name="T90" fmla="*/ 186 w 370"/>
                <a:gd name="T91" fmla="*/ 340 h 353"/>
                <a:gd name="T92" fmla="*/ 214 w 370"/>
                <a:gd name="T93" fmla="*/ 326 h 353"/>
                <a:gd name="T94" fmla="*/ 238 w 370"/>
                <a:gd name="T95" fmla="*/ 312 h 353"/>
                <a:gd name="T96" fmla="*/ 261 w 370"/>
                <a:gd name="T97" fmla="*/ 300 h 353"/>
                <a:gd name="T98" fmla="*/ 283 w 370"/>
                <a:gd name="T99" fmla="*/ 288 h 353"/>
                <a:gd name="T100" fmla="*/ 303 w 370"/>
                <a:gd name="T101" fmla="*/ 277 h 353"/>
                <a:gd name="T102" fmla="*/ 320 w 370"/>
                <a:gd name="T103" fmla="*/ 267 h 353"/>
                <a:gd name="T104" fmla="*/ 333 w 370"/>
                <a:gd name="T105" fmla="*/ 256 h 353"/>
                <a:gd name="T106" fmla="*/ 350 w 370"/>
                <a:gd name="T107" fmla="*/ 238 h 353"/>
                <a:gd name="T108" fmla="*/ 362 w 370"/>
                <a:gd name="T109" fmla="*/ 218 h 353"/>
                <a:gd name="T110" fmla="*/ 368 w 370"/>
                <a:gd name="T111" fmla="*/ 196 h 353"/>
                <a:gd name="T112" fmla="*/ 370 w 370"/>
                <a:gd name="T113" fmla="*/ 173 h 353"/>
                <a:gd name="T114" fmla="*/ 367 w 370"/>
                <a:gd name="T115" fmla="*/ 149 h 353"/>
                <a:gd name="T116" fmla="*/ 362 w 370"/>
                <a:gd name="T117" fmla="*/ 124 h 353"/>
                <a:gd name="T118" fmla="*/ 355 w 370"/>
                <a:gd name="T119" fmla="*/ 102 h 353"/>
                <a:gd name="T120" fmla="*/ 346 w 370"/>
                <a:gd name="T121" fmla="*/ 80 h 3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0"/>
                <a:gd name="T184" fmla="*/ 0 h 353"/>
                <a:gd name="T185" fmla="*/ 370 w 370"/>
                <a:gd name="T186" fmla="*/ 353 h 3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0" h="353">
                  <a:moveTo>
                    <a:pt x="346" y="80"/>
                  </a:moveTo>
                  <a:lnTo>
                    <a:pt x="333" y="77"/>
                  </a:lnTo>
                  <a:lnTo>
                    <a:pt x="318" y="74"/>
                  </a:lnTo>
                  <a:lnTo>
                    <a:pt x="299" y="70"/>
                  </a:lnTo>
                  <a:lnTo>
                    <a:pt x="277" y="62"/>
                  </a:lnTo>
                  <a:lnTo>
                    <a:pt x="252" y="55"/>
                  </a:lnTo>
                  <a:lnTo>
                    <a:pt x="226" y="45"/>
                  </a:lnTo>
                  <a:lnTo>
                    <a:pt x="198" y="33"/>
                  </a:lnTo>
                  <a:lnTo>
                    <a:pt x="171" y="21"/>
                  </a:lnTo>
                  <a:lnTo>
                    <a:pt x="157" y="15"/>
                  </a:lnTo>
                  <a:lnTo>
                    <a:pt x="144" y="11"/>
                  </a:lnTo>
                  <a:lnTo>
                    <a:pt x="132" y="6"/>
                  </a:lnTo>
                  <a:lnTo>
                    <a:pt x="120" y="3"/>
                  </a:lnTo>
                  <a:lnTo>
                    <a:pt x="109" y="1"/>
                  </a:lnTo>
                  <a:lnTo>
                    <a:pt x="100" y="0"/>
                  </a:lnTo>
                  <a:lnTo>
                    <a:pt x="91" y="0"/>
                  </a:lnTo>
                  <a:lnTo>
                    <a:pt x="82" y="0"/>
                  </a:lnTo>
                  <a:lnTo>
                    <a:pt x="71" y="7"/>
                  </a:lnTo>
                  <a:lnTo>
                    <a:pt x="62" y="15"/>
                  </a:lnTo>
                  <a:lnTo>
                    <a:pt x="53" y="23"/>
                  </a:lnTo>
                  <a:lnTo>
                    <a:pt x="45" y="32"/>
                  </a:lnTo>
                  <a:lnTo>
                    <a:pt x="47" y="33"/>
                  </a:lnTo>
                  <a:lnTo>
                    <a:pt x="47" y="36"/>
                  </a:lnTo>
                  <a:lnTo>
                    <a:pt x="48" y="38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5" y="32"/>
                  </a:lnTo>
                  <a:lnTo>
                    <a:pt x="35" y="45"/>
                  </a:lnTo>
                  <a:lnTo>
                    <a:pt x="26" y="61"/>
                  </a:lnTo>
                  <a:lnTo>
                    <a:pt x="16" y="77"/>
                  </a:lnTo>
                  <a:lnTo>
                    <a:pt x="10" y="92"/>
                  </a:lnTo>
                  <a:lnTo>
                    <a:pt x="10" y="94"/>
                  </a:lnTo>
                  <a:lnTo>
                    <a:pt x="6" y="109"/>
                  </a:lnTo>
                  <a:lnTo>
                    <a:pt x="1" y="138"/>
                  </a:lnTo>
                  <a:lnTo>
                    <a:pt x="0" y="182"/>
                  </a:lnTo>
                  <a:lnTo>
                    <a:pt x="6" y="214"/>
                  </a:lnTo>
                  <a:lnTo>
                    <a:pt x="18" y="243"/>
                  </a:lnTo>
                  <a:lnTo>
                    <a:pt x="33" y="270"/>
                  </a:lnTo>
                  <a:lnTo>
                    <a:pt x="53" y="294"/>
                  </a:lnTo>
                  <a:lnTo>
                    <a:pt x="76" y="315"/>
                  </a:lnTo>
                  <a:lnTo>
                    <a:pt x="101" y="332"/>
                  </a:lnTo>
                  <a:lnTo>
                    <a:pt x="130" y="346"/>
                  </a:lnTo>
                  <a:lnTo>
                    <a:pt x="161" y="353"/>
                  </a:lnTo>
                  <a:lnTo>
                    <a:pt x="186" y="340"/>
                  </a:lnTo>
                  <a:lnTo>
                    <a:pt x="214" y="326"/>
                  </a:lnTo>
                  <a:lnTo>
                    <a:pt x="238" y="312"/>
                  </a:lnTo>
                  <a:lnTo>
                    <a:pt x="261" y="300"/>
                  </a:lnTo>
                  <a:lnTo>
                    <a:pt x="283" y="288"/>
                  </a:lnTo>
                  <a:lnTo>
                    <a:pt x="303" y="277"/>
                  </a:lnTo>
                  <a:lnTo>
                    <a:pt x="320" y="267"/>
                  </a:lnTo>
                  <a:lnTo>
                    <a:pt x="333" y="256"/>
                  </a:lnTo>
                  <a:lnTo>
                    <a:pt x="350" y="238"/>
                  </a:lnTo>
                  <a:lnTo>
                    <a:pt x="362" y="218"/>
                  </a:lnTo>
                  <a:lnTo>
                    <a:pt x="368" y="196"/>
                  </a:lnTo>
                  <a:lnTo>
                    <a:pt x="370" y="173"/>
                  </a:lnTo>
                  <a:lnTo>
                    <a:pt x="367" y="149"/>
                  </a:lnTo>
                  <a:lnTo>
                    <a:pt x="362" y="124"/>
                  </a:lnTo>
                  <a:lnTo>
                    <a:pt x="355" y="102"/>
                  </a:lnTo>
                  <a:lnTo>
                    <a:pt x="346" y="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74460694-641F-4DD3-B060-56460BCA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" y="1861"/>
              <a:ext cx="37" cy="37"/>
            </a:xfrm>
            <a:custGeom>
              <a:avLst/>
              <a:gdLst>
                <a:gd name="T0" fmla="*/ 37 w 74"/>
                <a:gd name="T1" fmla="*/ 0 h 75"/>
                <a:gd name="T2" fmla="*/ 23 w 74"/>
                <a:gd name="T3" fmla="*/ 3 h 75"/>
                <a:gd name="T4" fmla="*/ 11 w 74"/>
                <a:gd name="T5" fmla="*/ 11 h 75"/>
                <a:gd name="T6" fmla="*/ 3 w 74"/>
                <a:gd name="T7" fmla="*/ 23 h 75"/>
                <a:gd name="T8" fmla="*/ 0 w 74"/>
                <a:gd name="T9" fmla="*/ 37 h 75"/>
                <a:gd name="T10" fmla="*/ 3 w 74"/>
                <a:gd name="T11" fmla="*/ 52 h 75"/>
                <a:gd name="T12" fmla="*/ 11 w 74"/>
                <a:gd name="T13" fmla="*/ 64 h 75"/>
                <a:gd name="T14" fmla="*/ 23 w 74"/>
                <a:gd name="T15" fmla="*/ 72 h 75"/>
                <a:gd name="T16" fmla="*/ 37 w 74"/>
                <a:gd name="T17" fmla="*/ 75 h 75"/>
                <a:gd name="T18" fmla="*/ 52 w 74"/>
                <a:gd name="T19" fmla="*/ 72 h 75"/>
                <a:gd name="T20" fmla="*/ 64 w 74"/>
                <a:gd name="T21" fmla="*/ 64 h 75"/>
                <a:gd name="T22" fmla="*/ 71 w 74"/>
                <a:gd name="T23" fmla="*/ 52 h 75"/>
                <a:gd name="T24" fmla="*/ 74 w 74"/>
                <a:gd name="T25" fmla="*/ 37 h 75"/>
                <a:gd name="T26" fmla="*/ 71 w 74"/>
                <a:gd name="T27" fmla="*/ 23 h 75"/>
                <a:gd name="T28" fmla="*/ 64 w 74"/>
                <a:gd name="T29" fmla="*/ 11 h 75"/>
                <a:gd name="T30" fmla="*/ 52 w 74"/>
                <a:gd name="T31" fmla="*/ 3 h 75"/>
                <a:gd name="T32" fmla="*/ 37 w 74"/>
                <a:gd name="T33" fmla="*/ 0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75"/>
                <a:gd name="T53" fmla="*/ 74 w 74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75">
                  <a:moveTo>
                    <a:pt x="37" y="0"/>
                  </a:move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7"/>
                  </a:lnTo>
                  <a:lnTo>
                    <a:pt x="3" y="52"/>
                  </a:lnTo>
                  <a:lnTo>
                    <a:pt x="11" y="64"/>
                  </a:lnTo>
                  <a:lnTo>
                    <a:pt x="23" y="72"/>
                  </a:lnTo>
                  <a:lnTo>
                    <a:pt x="37" y="75"/>
                  </a:lnTo>
                  <a:lnTo>
                    <a:pt x="52" y="72"/>
                  </a:lnTo>
                  <a:lnTo>
                    <a:pt x="64" y="64"/>
                  </a:lnTo>
                  <a:lnTo>
                    <a:pt x="71" y="52"/>
                  </a:lnTo>
                  <a:lnTo>
                    <a:pt x="74" y="37"/>
                  </a:lnTo>
                  <a:lnTo>
                    <a:pt x="71" y="23"/>
                  </a:lnTo>
                  <a:lnTo>
                    <a:pt x="64" y="11"/>
                  </a:lnTo>
                  <a:lnTo>
                    <a:pt x="52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7DFE1248-75A1-4F01-A520-E40C30027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1" y="1788"/>
              <a:ext cx="252" cy="884"/>
            </a:xfrm>
            <a:custGeom>
              <a:avLst/>
              <a:gdLst>
                <a:gd name="T0" fmla="*/ 138 w 507"/>
                <a:gd name="T1" fmla="*/ 1662 h 1767"/>
                <a:gd name="T2" fmla="*/ 56 w 507"/>
                <a:gd name="T3" fmla="*/ 1277 h 1767"/>
                <a:gd name="T4" fmla="*/ 26 w 507"/>
                <a:gd name="T5" fmla="*/ 769 h 1767"/>
                <a:gd name="T6" fmla="*/ 23 w 507"/>
                <a:gd name="T7" fmla="*/ 394 h 1767"/>
                <a:gd name="T8" fmla="*/ 30 w 507"/>
                <a:gd name="T9" fmla="*/ 394 h 1767"/>
                <a:gd name="T10" fmla="*/ 61 w 507"/>
                <a:gd name="T11" fmla="*/ 497 h 1767"/>
                <a:gd name="T12" fmla="*/ 111 w 507"/>
                <a:gd name="T13" fmla="*/ 576 h 1767"/>
                <a:gd name="T14" fmla="*/ 175 w 507"/>
                <a:gd name="T15" fmla="*/ 619 h 1767"/>
                <a:gd name="T16" fmla="*/ 231 w 507"/>
                <a:gd name="T17" fmla="*/ 623 h 1767"/>
                <a:gd name="T18" fmla="*/ 273 w 507"/>
                <a:gd name="T19" fmla="*/ 607 h 1767"/>
                <a:gd name="T20" fmla="*/ 310 w 507"/>
                <a:gd name="T21" fmla="*/ 575 h 1767"/>
                <a:gd name="T22" fmla="*/ 341 w 507"/>
                <a:gd name="T23" fmla="*/ 532 h 1767"/>
                <a:gd name="T24" fmla="*/ 308 w 507"/>
                <a:gd name="T25" fmla="*/ 506 h 1767"/>
                <a:gd name="T26" fmla="*/ 288 w 507"/>
                <a:gd name="T27" fmla="*/ 540 h 1767"/>
                <a:gd name="T28" fmla="*/ 264 w 507"/>
                <a:gd name="T29" fmla="*/ 566 h 1767"/>
                <a:gd name="T30" fmla="*/ 238 w 507"/>
                <a:gd name="T31" fmla="*/ 581 h 1767"/>
                <a:gd name="T32" fmla="*/ 209 w 507"/>
                <a:gd name="T33" fmla="*/ 587 h 1767"/>
                <a:gd name="T34" fmla="*/ 156 w 507"/>
                <a:gd name="T35" fmla="*/ 566 h 1767"/>
                <a:gd name="T36" fmla="*/ 112 w 507"/>
                <a:gd name="T37" fmla="*/ 506 h 1767"/>
                <a:gd name="T38" fmla="*/ 82 w 507"/>
                <a:gd name="T39" fmla="*/ 418 h 1767"/>
                <a:gd name="T40" fmla="*/ 71 w 507"/>
                <a:gd name="T41" fmla="*/ 312 h 1767"/>
                <a:gd name="T42" fmla="*/ 82 w 507"/>
                <a:gd name="T43" fmla="*/ 205 h 1767"/>
                <a:gd name="T44" fmla="*/ 112 w 507"/>
                <a:gd name="T45" fmla="*/ 117 h 1767"/>
                <a:gd name="T46" fmla="*/ 156 w 507"/>
                <a:gd name="T47" fmla="*/ 57 h 1767"/>
                <a:gd name="T48" fmla="*/ 209 w 507"/>
                <a:gd name="T49" fmla="*/ 36 h 1767"/>
                <a:gd name="T50" fmla="*/ 264 w 507"/>
                <a:gd name="T51" fmla="*/ 57 h 1767"/>
                <a:gd name="T52" fmla="*/ 308 w 507"/>
                <a:gd name="T53" fmla="*/ 117 h 1767"/>
                <a:gd name="T54" fmla="*/ 338 w 507"/>
                <a:gd name="T55" fmla="*/ 205 h 1767"/>
                <a:gd name="T56" fmla="*/ 349 w 507"/>
                <a:gd name="T57" fmla="*/ 312 h 1767"/>
                <a:gd name="T58" fmla="*/ 341 w 507"/>
                <a:gd name="T59" fmla="*/ 402 h 1767"/>
                <a:gd name="T60" fmla="*/ 320 w 507"/>
                <a:gd name="T61" fmla="*/ 479 h 1767"/>
                <a:gd name="T62" fmla="*/ 379 w 507"/>
                <a:gd name="T63" fmla="*/ 441 h 1767"/>
                <a:gd name="T64" fmla="*/ 394 w 507"/>
                <a:gd name="T65" fmla="*/ 358 h 1767"/>
                <a:gd name="T66" fmla="*/ 393 w 507"/>
                <a:gd name="T67" fmla="*/ 249 h 1767"/>
                <a:gd name="T68" fmla="*/ 364 w 507"/>
                <a:gd name="T69" fmla="*/ 138 h 1767"/>
                <a:gd name="T70" fmla="*/ 314 w 507"/>
                <a:gd name="T71" fmla="*/ 53 h 1767"/>
                <a:gd name="T72" fmla="*/ 247 w 507"/>
                <a:gd name="T73" fmla="*/ 6 h 1767"/>
                <a:gd name="T74" fmla="*/ 176 w 507"/>
                <a:gd name="T75" fmla="*/ 4 h 1767"/>
                <a:gd name="T76" fmla="*/ 115 w 507"/>
                <a:gd name="T77" fmla="*/ 42 h 1767"/>
                <a:gd name="T78" fmla="*/ 68 w 507"/>
                <a:gd name="T79" fmla="*/ 110 h 1767"/>
                <a:gd name="T80" fmla="*/ 36 w 507"/>
                <a:gd name="T81" fmla="*/ 203 h 1767"/>
                <a:gd name="T82" fmla="*/ 0 w 507"/>
                <a:gd name="T83" fmla="*/ 246 h 1767"/>
                <a:gd name="T84" fmla="*/ 11 w 507"/>
                <a:gd name="T85" fmla="*/ 335 h 1767"/>
                <a:gd name="T86" fmla="*/ 3 w 507"/>
                <a:gd name="T87" fmla="*/ 638 h 1767"/>
                <a:gd name="T88" fmla="*/ 14 w 507"/>
                <a:gd name="T89" fmla="*/ 1118 h 1767"/>
                <a:gd name="T90" fmla="*/ 68 w 507"/>
                <a:gd name="T91" fmla="*/ 1564 h 1767"/>
                <a:gd name="T92" fmla="*/ 196 w 507"/>
                <a:gd name="T93" fmla="*/ 1767 h 1767"/>
                <a:gd name="T94" fmla="*/ 282 w 507"/>
                <a:gd name="T95" fmla="*/ 1755 h 1767"/>
                <a:gd name="T96" fmla="*/ 350 w 507"/>
                <a:gd name="T97" fmla="*/ 1714 h 1767"/>
                <a:gd name="T98" fmla="*/ 405 w 507"/>
                <a:gd name="T99" fmla="*/ 1652 h 1767"/>
                <a:gd name="T100" fmla="*/ 446 w 507"/>
                <a:gd name="T101" fmla="*/ 1580 h 1767"/>
                <a:gd name="T102" fmla="*/ 475 w 507"/>
                <a:gd name="T103" fmla="*/ 1508 h 1767"/>
                <a:gd name="T104" fmla="*/ 493 w 507"/>
                <a:gd name="T105" fmla="*/ 1444 h 1767"/>
                <a:gd name="T106" fmla="*/ 504 w 507"/>
                <a:gd name="T107" fmla="*/ 1398 h 1767"/>
                <a:gd name="T108" fmla="*/ 507 w 507"/>
                <a:gd name="T109" fmla="*/ 1382 h 1767"/>
                <a:gd name="T110" fmla="*/ 502 w 507"/>
                <a:gd name="T111" fmla="*/ 1398 h 1767"/>
                <a:gd name="T112" fmla="*/ 490 w 507"/>
                <a:gd name="T113" fmla="*/ 1439 h 1767"/>
                <a:gd name="T114" fmla="*/ 467 w 507"/>
                <a:gd name="T115" fmla="*/ 1499 h 1767"/>
                <a:gd name="T116" fmla="*/ 435 w 507"/>
                <a:gd name="T117" fmla="*/ 1565 h 1767"/>
                <a:gd name="T118" fmla="*/ 394 w 507"/>
                <a:gd name="T119" fmla="*/ 1631 h 1767"/>
                <a:gd name="T120" fmla="*/ 343 w 507"/>
                <a:gd name="T121" fmla="*/ 1687 h 1767"/>
                <a:gd name="T122" fmla="*/ 279 w 507"/>
                <a:gd name="T123" fmla="*/ 1722 h 1767"/>
                <a:gd name="T124" fmla="*/ 206 w 507"/>
                <a:gd name="T125" fmla="*/ 1729 h 17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07"/>
                <a:gd name="T190" fmla="*/ 0 h 1767"/>
                <a:gd name="T191" fmla="*/ 507 w 507"/>
                <a:gd name="T192" fmla="*/ 1767 h 17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07" h="1767">
                  <a:moveTo>
                    <a:pt x="206" y="1729"/>
                  </a:moveTo>
                  <a:lnTo>
                    <a:pt x="138" y="1662"/>
                  </a:lnTo>
                  <a:lnTo>
                    <a:pt x="90" y="1500"/>
                  </a:lnTo>
                  <a:lnTo>
                    <a:pt x="56" y="1277"/>
                  </a:lnTo>
                  <a:lnTo>
                    <a:pt x="36" y="1022"/>
                  </a:lnTo>
                  <a:lnTo>
                    <a:pt x="26" y="769"/>
                  </a:lnTo>
                  <a:lnTo>
                    <a:pt x="23" y="549"/>
                  </a:lnTo>
                  <a:lnTo>
                    <a:pt x="23" y="394"/>
                  </a:lnTo>
                  <a:lnTo>
                    <a:pt x="24" y="335"/>
                  </a:lnTo>
                  <a:lnTo>
                    <a:pt x="30" y="394"/>
                  </a:lnTo>
                  <a:lnTo>
                    <a:pt x="43" y="449"/>
                  </a:lnTo>
                  <a:lnTo>
                    <a:pt x="61" y="497"/>
                  </a:lnTo>
                  <a:lnTo>
                    <a:pt x="84" y="540"/>
                  </a:lnTo>
                  <a:lnTo>
                    <a:pt x="111" y="576"/>
                  </a:lnTo>
                  <a:lnTo>
                    <a:pt x="141" y="602"/>
                  </a:lnTo>
                  <a:lnTo>
                    <a:pt x="175" y="619"/>
                  </a:lnTo>
                  <a:lnTo>
                    <a:pt x="209" y="625"/>
                  </a:lnTo>
                  <a:lnTo>
                    <a:pt x="231" y="623"/>
                  </a:lnTo>
                  <a:lnTo>
                    <a:pt x="252" y="616"/>
                  </a:lnTo>
                  <a:lnTo>
                    <a:pt x="273" y="607"/>
                  </a:lnTo>
                  <a:lnTo>
                    <a:pt x="291" y="593"/>
                  </a:lnTo>
                  <a:lnTo>
                    <a:pt x="310" y="575"/>
                  </a:lnTo>
                  <a:lnTo>
                    <a:pt x="326" y="555"/>
                  </a:lnTo>
                  <a:lnTo>
                    <a:pt x="341" y="532"/>
                  </a:lnTo>
                  <a:lnTo>
                    <a:pt x="355" y="506"/>
                  </a:lnTo>
                  <a:lnTo>
                    <a:pt x="308" y="506"/>
                  </a:lnTo>
                  <a:lnTo>
                    <a:pt x="299" y="525"/>
                  </a:lnTo>
                  <a:lnTo>
                    <a:pt x="288" y="540"/>
                  </a:lnTo>
                  <a:lnTo>
                    <a:pt x="276" y="553"/>
                  </a:lnTo>
                  <a:lnTo>
                    <a:pt x="264" y="566"/>
                  </a:lnTo>
                  <a:lnTo>
                    <a:pt x="252" y="575"/>
                  </a:lnTo>
                  <a:lnTo>
                    <a:pt x="238" y="581"/>
                  </a:lnTo>
                  <a:lnTo>
                    <a:pt x="225" y="585"/>
                  </a:lnTo>
                  <a:lnTo>
                    <a:pt x="209" y="587"/>
                  </a:lnTo>
                  <a:lnTo>
                    <a:pt x="182" y="581"/>
                  </a:lnTo>
                  <a:lnTo>
                    <a:pt x="156" y="566"/>
                  </a:lnTo>
                  <a:lnTo>
                    <a:pt x="132" y="540"/>
                  </a:lnTo>
                  <a:lnTo>
                    <a:pt x="112" y="506"/>
                  </a:lnTo>
                  <a:lnTo>
                    <a:pt x="96" y="465"/>
                  </a:lnTo>
                  <a:lnTo>
                    <a:pt x="82" y="418"/>
                  </a:lnTo>
                  <a:lnTo>
                    <a:pt x="74" y="367"/>
                  </a:lnTo>
                  <a:lnTo>
                    <a:pt x="71" y="312"/>
                  </a:lnTo>
                  <a:lnTo>
                    <a:pt x="74" y="256"/>
                  </a:lnTo>
                  <a:lnTo>
                    <a:pt x="82" y="205"/>
                  </a:lnTo>
                  <a:lnTo>
                    <a:pt x="96" y="158"/>
                  </a:lnTo>
                  <a:lnTo>
                    <a:pt x="112" y="117"/>
                  </a:lnTo>
                  <a:lnTo>
                    <a:pt x="132" y="83"/>
                  </a:lnTo>
                  <a:lnTo>
                    <a:pt x="156" y="57"/>
                  </a:lnTo>
                  <a:lnTo>
                    <a:pt x="182" y="42"/>
                  </a:lnTo>
                  <a:lnTo>
                    <a:pt x="209" y="36"/>
                  </a:lnTo>
                  <a:lnTo>
                    <a:pt x="238" y="42"/>
                  </a:lnTo>
                  <a:lnTo>
                    <a:pt x="264" y="57"/>
                  </a:lnTo>
                  <a:lnTo>
                    <a:pt x="288" y="83"/>
                  </a:lnTo>
                  <a:lnTo>
                    <a:pt x="308" y="117"/>
                  </a:lnTo>
                  <a:lnTo>
                    <a:pt x="325" y="158"/>
                  </a:lnTo>
                  <a:lnTo>
                    <a:pt x="338" y="205"/>
                  </a:lnTo>
                  <a:lnTo>
                    <a:pt x="346" y="256"/>
                  </a:lnTo>
                  <a:lnTo>
                    <a:pt x="349" y="312"/>
                  </a:lnTo>
                  <a:lnTo>
                    <a:pt x="347" y="359"/>
                  </a:lnTo>
                  <a:lnTo>
                    <a:pt x="341" y="402"/>
                  </a:lnTo>
                  <a:lnTo>
                    <a:pt x="332" y="443"/>
                  </a:lnTo>
                  <a:lnTo>
                    <a:pt x="320" y="479"/>
                  </a:lnTo>
                  <a:lnTo>
                    <a:pt x="367" y="479"/>
                  </a:lnTo>
                  <a:lnTo>
                    <a:pt x="379" y="441"/>
                  </a:lnTo>
                  <a:lnTo>
                    <a:pt x="388" y="400"/>
                  </a:lnTo>
                  <a:lnTo>
                    <a:pt x="394" y="358"/>
                  </a:lnTo>
                  <a:lnTo>
                    <a:pt x="396" y="312"/>
                  </a:lnTo>
                  <a:lnTo>
                    <a:pt x="393" y="249"/>
                  </a:lnTo>
                  <a:lnTo>
                    <a:pt x="381" y="191"/>
                  </a:lnTo>
                  <a:lnTo>
                    <a:pt x="364" y="138"/>
                  </a:lnTo>
                  <a:lnTo>
                    <a:pt x="341" y="91"/>
                  </a:lnTo>
                  <a:lnTo>
                    <a:pt x="314" y="53"/>
                  </a:lnTo>
                  <a:lnTo>
                    <a:pt x="282" y="24"/>
                  </a:lnTo>
                  <a:lnTo>
                    <a:pt x="247" y="6"/>
                  </a:lnTo>
                  <a:lnTo>
                    <a:pt x="209" y="0"/>
                  </a:lnTo>
                  <a:lnTo>
                    <a:pt x="176" y="4"/>
                  </a:lnTo>
                  <a:lnTo>
                    <a:pt x="144" y="19"/>
                  </a:lnTo>
                  <a:lnTo>
                    <a:pt x="115" y="42"/>
                  </a:lnTo>
                  <a:lnTo>
                    <a:pt x="90" y="73"/>
                  </a:lnTo>
                  <a:lnTo>
                    <a:pt x="68" y="110"/>
                  </a:lnTo>
                  <a:lnTo>
                    <a:pt x="50" y="154"/>
                  </a:lnTo>
                  <a:lnTo>
                    <a:pt x="36" y="203"/>
                  </a:lnTo>
                  <a:lnTo>
                    <a:pt x="27" y="256"/>
                  </a:lnTo>
                  <a:lnTo>
                    <a:pt x="0" y="246"/>
                  </a:lnTo>
                  <a:lnTo>
                    <a:pt x="0" y="335"/>
                  </a:lnTo>
                  <a:lnTo>
                    <a:pt x="11" y="335"/>
                  </a:lnTo>
                  <a:lnTo>
                    <a:pt x="8" y="452"/>
                  </a:lnTo>
                  <a:lnTo>
                    <a:pt x="3" y="638"/>
                  </a:lnTo>
                  <a:lnTo>
                    <a:pt x="5" y="869"/>
                  </a:lnTo>
                  <a:lnTo>
                    <a:pt x="14" y="1118"/>
                  </a:lnTo>
                  <a:lnTo>
                    <a:pt x="33" y="1359"/>
                  </a:lnTo>
                  <a:lnTo>
                    <a:pt x="68" y="1564"/>
                  </a:lnTo>
                  <a:lnTo>
                    <a:pt x="121" y="1709"/>
                  </a:lnTo>
                  <a:lnTo>
                    <a:pt x="196" y="1767"/>
                  </a:lnTo>
                  <a:lnTo>
                    <a:pt x="241" y="1766"/>
                  </a:lnTo>
                  <a:lnTo>
                    <a:pt x="282" y="1755"/>
                  </a:lnTo>
                  <a:lnTo>
                    <a:pt x="319" y="1737"/>
                  </a:lnTo>
                  <a:lnTo>
                    <a:pt x="350" y="1714"/>
                  </a:lnTo>
                  <a:lnTo>
                    <a:pt x="381" y="1685"/>
                  </a:lnTo>
                  <a:lnTo>
                    <a:pt x="405" y="1652"/>
                  </a:lnTo>
                  <a:lnTo>
                    <a:pt x="428" y="1617"/>
                  </a:lnTo>
                  <a:lnTo>
                    <a:pt x="446" y="1580"/>
                  </a:lnTo>
                  <a:lnTo>
                    <a:pt x="463" y="1544"/>
                  </a:lnTo>
                  <a:lnTo>
                    <a:pt x="475" y="1508"/>
                  </a:lnTo>
                  <a:lnTo>
                    <a:pt x="485" y="1474"/>
                  </a:lnTo>
                  <a:lnTo>
                    <a:pt x="493" y="1444"/>
                  </a:lnTo>
                  <a:lnTo>
                    <a:pt x="499" y="1418"/>
                  </a:lnTo>
                  <a:lnTo>
                    <a:pt x="504" y="1398"/>
                  </a:lnTo>
                  <a:lnTo>
                    <a:pt x="507" y="1386"/>
                  </a:lnTo>
                  <a:lnTo>
                    <a:pt x="507" y="1382"/>
                  </a:lnTo>
                  <a:lnTo>
                    <a:pt x="505" y="1386"/>
                  </a:lnTo>
                  <a:lnTo>
                    <a:pt x="502" y="1398"/>
                  </a:lnTo>
                  <a:lnTo>
                    <a:pt x="498" y="1417"/>
                  </a:lnTo>
                  <a:lnTo>
                    <a:pt x="490" y="1439"/>
                  </a:lnTo>
                  <a:lnTo>
                    <a:pt x="479" y="1468"/>
                  </a:lnTo>
                  <a:lnTo>
                    <a:pt x="467" y="1499"/>
                  </a:lnTo>
                  <a:lnTo>
                    <a:pt x="452" y="1532"/>
                  </a:lnTo>
                  <a:lnTo>
                    <a:pt x="435" y="1565"/>
                  </a:lnTo>
                  <a:lnTo>
                    <a:pt x="416" y="1599"/>
                  </a:lnTo>
                  <a:lnTo>
                    <a:pt x="394" y="1631"/>
                  </a:lnTo>
                  <a:lnTo>
                    <a:pt x="370" y="1661"/>
                  </a:lnTo>
                  <a:lnTo>
                    <a:pt x="343" y="1687"/>
                  </a:lnTo>
                  <a:lnTo>
                    <a:pt x="313" y="1708"/>
                  </a:lnTo>
                  <a:lnTo>
                    <a:pt x="279" y="1722"/>
                  </a:lnTo>
                  <a:lnTo>
                    <a:pt x="244" y="1729"/>
                  </a:lnTo>
                  <a:lnTo>
                    <a:pt x="206" y="17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4F3BD52E-8ACF-4A6C-B224-263123609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" y="2124"/>
              <a:ext cx="74" cy="90"/>
            </a:xfrm>
            <a:custGeom>
              <a:avLst/>
              <a:gdLst>
                <a:gd name="T0" fmla="*/ 146 w 146"/>
                <a:gd name="T1" fmla="*/ 5 h 179"/>
                <a:gd name="T2" fmla="*/ 137 w 146"/>
                <a:gd name="T3" fmla="*/ 3 h 179"/>
                <a:gd name="T4" fmla="*/ 128 w 146"/>
                <a:gd name="T5" fmla="*/ 3 h 179"/>
                <a:gd name="T6" fmla="*/ 120 w 146"/>
                <a:gd name="T7" fmla="*/ 2 h 179"/>
                <a:gd name="T8" fmla="*/ 111 w 146"/>
                <a:gd name="T9" fmla="*/ 2 h 179"/>
                <a:gd name="T10" fmla="*/ 103 w 146"/>
                <a:gd name="T11" fmla="*/ 0 h 179"/>
                <a:gd name="T12" fmla="*/ 96 w 146"/>
                <a:gd name="T13" fmla="*/ 0 h 179"/>
                <a:gd name="T14" fmla="*/ 88 w 146"/>
                <a:gd name="T15" fmla="*/ 0 h 179"/>
                <a:gd name="T16" fmla="*/ 82 w 146"/>
                <a:gd name="T17" fmla="*/ 0 h 179"/>
                <a:gd name="T18" fmla="*/ 68 w 146"/>
                <a:gd name="T19" fmla="*/ 0 h 179"/>
                <a:gd name="T20" fmla="*/ 56 w 146"/>
                <a:gd name="T21" fmla="*/ 0 h 179"/>
                <a:gd name="T22" fmla="*/ 44 w 146"/>
                <a:gd name="T23" fmla="*/ 0 h 179"/>
                <a:gd name="T24" fmla="*/ 34 w 146"/>
                <a:gd name="T25" fmla="*/ 0 h 179"/>
                <a:gd name="T26" fmla="*/ 23 w 146"/>
                <a:gd name="T27" fmla="*/ 0 h 179"/>
                <a:gd name="T28" fmla="*/ 15 w 146"/>
                <a:gd name="T29" fmla="*/ 0 h 179"/>
                <a:gd name="T30" fmla="*/ 6 w 146"/>
                <a:gd name="T31" fmla="*/ 0 h 179"/>
                <a:gd name="T32" fmla="*/ 0 w 146"/>
                <a:gd name="T33" fmla="*/ 0 h 179"/>
                <a:gd name="T34" fmla="*/ 14 w 146"/>
                <a:gd name="T35" fmla="*/ 40 h 179"/>
                <a:gd name="T36" fmla="*/ 28 w 146"/>
                <a:gd name="T37" fmla="*/ 53 h 179"/>
                <a:gd name="T38" fmla="*/ 41 w 146"/>
                <a:gd name="T39" fmla="*/ 70 h 179"/>
                <a:gd name="T40" fmla="*/ 56 w 146"/>
                <a:gd name="T41" fmla="*/ 87 h 179"/>
                <a:gd name="T42" fmla="*/ 72 w 146"/>
                <a:gd name="T43" fmla="*/ 105 h 179"/>
                <a:gd name="T44" fmla="*/ 88 w 146"/>
                <a:gd name="T45" fmla="*/ 123 h 179"/>
                <a:gd name="T46" fmla="*/ 106 w 146"/>
                <a:gd name="T47" fmla="*/ 141 h 179"/>
                <a:gd name="T48" fmla="*/ 126 w 146"/>
                <a:gd name="T49" fmla="*/ 161 h 179"/>
                <a:gd name="T50" fmla="*/ 146 w 146"/>
                <a:gd name="T51" fmla="*/ 179 h 179"/>
                <a:gd name="T52" fmla="*/ 146 w 146"/>
                <a:gd name="T53" fmla="*/ 5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6"/>
                <a:gd name="T82" fmla="*/ 0 h 179"/>
                <a:gd name="T83" fmla="*/ 146 w 146"/>
                <a:gd name="T84" fmla="*/ 179 h 17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6" h="179">
                  <a:moveTo>
                    <a:pt x="146" y="5"/>
                  </a:moveTo>
                  <a:lnTo>
                    <a:pt x="137" y="3"/>
                  </a:lnTo>
                  <a:lnTo>
                    <a:pt x="128" y="3"/>
                  </a:lnTo>
                  <a:lnTo>
                    <a:pt x="120" y="2"/>
                  </a:lnTo>
                  <a:lnTo>
                    <a:pt x="111" y="2"/>
                  </a:lnTo>
                  <a:lnTo>
                    <a:pt x="103" y="0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14" y="40"/>
                  </a:lnTo>
                  <a:lnTo>
                    <a:pt x="28" y="53"/>
                  </a:lnTo>
                  <a:lnTo>
                    <a:pt x="41" y="70"/>
                  </a:lnTo>
                  <a:lnTo>
                    <a:pt x="56" y="87"/>
                  </a:lnTo>
                  <a:lnTo>
                    <a:pt x="72" y="105"/>
                  </a:lnTo>
                  <a:lnTo>
                    <a:pt x="88" y="123"/>
                  </a:lnTo>
                  <a:lnTo>
                    <a:pt x="106" y="141"/>
                  </a:lnTo>
                  <a:lnTo>
                    <a:pt x="126" y="161"/>
                  </a:lnTo>
                  <a:lnTo>
                    <a:pt x="146" y="179"/>
                  </a:lnTo>
                  <a:lnTo>
                    <a:pt x="14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2DCAEFE1-8490-4196-A0A5-AF76CC658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128"/>
              <a:ext cx="94" cy="123"/>
            </a:xfrm>
            <a:custGeom>
              <a:avLst/>
              <a:gdLst>
                <a:gd name="T0" fmla="*/ 175 w 190"/>
                <a:gd name="T1" fmla="*/ 28 h 246"/>
                <a:gd name="T2" fmla="*/ 154 w 190"/>
                <a:gd name="T3" fmla="*/ 23 h 246"/>
                <a:gd name="T4" fmla="*/ 131 w 190"/>
                <a:gd name="T5" fmla="*/ 20 h 246"/>
                <a:gd name="T6" fmla="*/ 108 w 190"/>
                <a:gd name="T7" fmla="*/ 16 h 246"/>
                <a:gd name="T8" fmla="*/ 87 w 190"/>
                <a:gd name="T9" fmla="*/ 12 h 246"/>
                <a:gd name="T10" fmla="*/ 64 w 190"/>
                <a:gd name="T11" fmla="*/ 9 h 246"/>
                <a:gd name="T12" fmla="*/ 43 w 190"/>
                <a:gd name="T13" fmla="*/ 6 h 246"/>
                <a:gd name="T14" fmla="*/ 22 w 190"/>
                <a:gd name="T15" fmla="*/ 3 h 246"/>
                <a:gd name="T16" fmla="*/ 0 w 190"/>
                <a:gd name="T17" fmla="*/ 0 h 246"/>
                <a:gd name="T18" fmla="*/ 0 w 190"/>
                <a:gd name="T19" fmla="*/ 184 h 246"/>
                <a:gd name="T20" fmla="*/ 10 w 190"/>
                <a:gd name="T21" fmla="*/ 191 h 246"/>
                <a:gd name="T22" fmla="*/ 17 w 190"/>
                <a:gd name="T23" fmla="*/ 199 h 246"/>
                <a:gd name="T24" fmla="*/ 26 w 190"/>
                <a:gd name="T25" fmla="*/ 207 h 246"/>
                <a:gd name="T26" fmla="*/ 35 w 190"/>
                <a:gd name="T27" fmla="*/ 214 h 246"/>
                <a:gd name="T28" fmla="*/ 44 w 190"/>
                <a:gd name="T29" fmla="*/ 222 h 246"/>
                <a:gd name="T30" fmla="*/ 54 w 190"/>
                <a:gd name="T31" fmla="*/ 231 h 246"/>
                <a:gd name="T32" fmla="*/ 64 w 190"/>
                <a:gd name="T33" fmla="*/ 239 h 246"/>
                <a:gd name="T34" fmla="*/ 73 w 190"/>
                <a:gd name="T35" fmla="*/ 246 h 246"/>
                <a:gd name="T36" fmla="*/ 190 w 190"/>
                <a:gd name="T37" fmla="*/ 242 h 246"/>
                <a:gd name="T38" fmla="*/ 175 w 190"/>
                <a:gd name="T39" fmla="*/ 28 h 2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0"/>
                <a:gd name="T61" fmla="*/ 0 h 246"/>
                <a:gd name="T62" fmla="*/ 190 w 190"/>
                <a:gd name="T63" fmla="*/ 246 h 2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0" h="246">
                  <a:moveTo>
                    <a:pt x="175" y="28"/>
                  </a:moveTo>
                  <a:lnTo>
                    <a:pt x="154" y="23"/>
                  </a:lnTo>
                  <a:lnTo>
                    <a:pt x="131" y="20"/>
                  </a:lnTo>
                  <a:lnTo>
                    <a:pt x="108" y="16"/>
                  </a:lnTo>
                  <a:lnTo>
                    <a:pt x="87" y="12"/>
                  </a:lnTo>
                  <a:lnTo>
                    <a:pt x="64" y="9"/>
                  </a:lnTo>
                  <a:lnTo>
                    <a:pt x="43" y="6"/>
                  </a:lnTo>
                  <a:lnTo>
                    <a:pt x="22" y="3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10" y="191"/>
                  </a:lnTo>
                  <a:lnTo>
                    <a:pt x="17" y="199"/>
                  </a:lnTo>
                  <a:lnTo>
                    <a:pt x="26" y="207"/>
                  </a:lnTo>
                  <a:lnTo>
                    <a:pt x="35" y="214"/>
                  </a:lnTo>
                  <a:lnTo>
                    <a:pt x="44" y="222"/>
                  </a:lnTo>
                  <a:lnTo>
                    <a:pt x="54" y="231"/>
                  </a:lnTo>
                  <a:lnTo>
                    <a:pt x="64" y="239"/>
                  </a:lnTo>
                  <a:lnTo>
                    <a:pt x="73" y="246"/>
                  </a:lnTo>
                  <a:lnTo>
                    <a:pt x="190" y="242"/>
                  </a:lnTo>
                  <a:lnTo>
                    <a:pt x="175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CC24313D-B7B5-4CA3-9EB2-A53F4F607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1701"/>
              <a:ext cx="375" cy="473"/>
            </a:xfrm>
            <a:custGeom>
              <a:avLst/>
              <a:gdLst>
                <a:gd name="T0" fmla="*/ 162 w 749"/>
                <a:gd name="T1" fmla="*/ 525 h 950"/>
                <a:gd name="T2" fmla="*/ 121 w 749"/>
                <a:gd name="T3" fmla="*/ 507 h 950"/>
                <a:gd name="T4" fmla="*/ 65 w 749"/>
                <a:gd name="T5" fmla="*/ 472 h 950"/>
                <a:gd name="T6" fmla="*/ 18 w 749"/>
                <a:gd name="T7" fmla="*/ 424 h 950"/>
                <a:gd name="T8" fmla="*/ 3 w 749"/>
                <a:gd name="T9" fmla="*/ 342 h 950"/>
                <a:gd name="T10" fmla="*/ 25 w 749"/>
                <a:gd name="T11" fmla="*/ 278 h 950"/>
                <a:gd name="T12" fmla="*/ 28 w 749"/>
                <a:gd name="T13" fmla="*/ 264 h 950"/>
                <a:gd name="T14" fmla="*/ 9 w 749"/>
                <a:gd name="T15" fmla="*/ 223 h 950"/>
                <a:gd name="T16" fmla="*/ 0 w 749"/>
                <a:gd name="T17" fmla="*/ 158 h 950"/>
                <a:gd name="T18" fmla="*/ 30 w 749"/>
                <a:gd name="T19" fmla="*/ 85 h 950"/>
                <a:gd name="T20" fmla="*/ 92 w 749"/>
                <a:gd name="T21" fmla="*/ 37 h 950"/>
                <a:gd name="T22" fmla="*/ 142 w 749"/>
                <a:gd name="T23" fmla="*/ 18 h 950"/>
                <a:gd name="T24" fmla="*/ 191 w 749"/>
                <a:gd name="T25" fmla="*/ 14 h 950"/>
                <a:gd name="T26" fmla="*/ 236 w 749"/>
                <a:gd name="T27" fmla="*/ 18 h 950"/>
                <a:gd name="T28" fmla="*/ 277 w 749"/>
                <a:gd name="T29" fmla="*/ 29 h 950"/>
                <a:gd name="T30" fmla="*/ 312 w 749"/>
                <a:gd name="T31" fmla="*/ 41 h 950"/>
                <a:gd name="T32" fmla="*/ 336 w 749"/>
                <a:gd name="T33" fmla="*/ 53 h 950"/>
                <a:gd name="T34" fmla="*/ 350 w 749"/>
                <a:gd name="T35" fmla="*/ 61 h 950"/>
                <a:gd name="T36" fmla="*/ 358 w 749"/>
                <a:gd name="T37" fmla="*/ 58 h 950"/>
                <a:gd name="T38" fmla="*/ 402 w 749"/>
                <a:gd name="T39" fmla="*/ 34 h 950"/>
                <a:gd name="T40" fmla="*/ 470 w 749"/>
                <a:gd name="T41" fmla="*/ 8 h 950"/>
                <a:gd name="T42" fmla="*/ 538 w 749"/>
                <a:gd name="T43" fmla="*/ 3 h 950"/>
                <a:gd name="T44" fmla="*/ 590 w 749"/>
                <a:gd name="T45" fmla="*/ 40 h 950"/>
                <a:gd name="T46" fmla="*/ 620 w 749"/>
                <a:gd name="T47" fmla="*/ 99 h 950"/>
                <a:gd name="T48" fmla="*/ 637 w 749"/>
                <a:gd name="T49" fmla="*/ 158 h 950"/>
                <a:gd name="T50" fmla="*/ 643 w 749"/>
                <a:gd name="T51" fmla="*/ 197 h 950"/>
                <a:gd name="T52" fmla="*/ 649 w 749"/>
                <a:gd name="T53" fmla="*/ 208 h 950"/>
                <a:gd name="T54" fmla="*/ 688 w 749"/>
                <a:gd name="T55" fmla="*/ 238 h 950"/>
                <a:gd name="T56" fmla="*/ 734 w 749"/>
                <a:gd name="T57" fmla="*/ 296 h 950"/>
                <a:gd name="T58" fmla="*/ 749 w 749"/>
                <a:gd name="T59" fmla="*/ 373 h 950"/>
                <a:gd name="T60" fmla="*/ 708 w 749"/>
                <a:gd name="T61" fmla="*/ 460 h 950"/>
                <a:gd name="T62" fmla="*/ 652 w 749"/>
                <a:gd name="T63" fmla="*/ 515 h 950"/>
                <a:gd name="T64" fmla="*/ 596 w 749"/>
                <a:gd name="T65" fmla="*/ 537 h 950"/>
                <a:gd name="T66" fmla="*/ 546 w 749"/>
                <a:gd name="T67" fmla="*/ 542 h 950"/>
                <a:gd name="T68" fmla="*/ 508 w 749"/>
                <a:gd name="T69" fmla="*/ 539 h 950"/>
                <a:gd name="T70" fmla="*/ 479 w 749"/>
                <a:gd name="T71" fmla="*/ 534 h 950"/>
                <a:gd name="T72" fmla="*/ 459 w 749"/>
                <a:gd name="T73" fmla="*/ 531 h 950"/>
                <a:gd name="T74" fmla="*/ 449 w 749"/>
                <a:gd name="T75" fmla="*/ 528 h 950"/>
                <a:gd name="T76" fmla="*/ 223 w 749"/>
                <a:gd name="T77" fmla="*/ 850 h 950"/>
                <a:gd name="T78" fmla="*/ 321 w 749"/>
                <a:gd name="T79" fmla="*/ 511 h 950"/>
                <a:gd name="T80" fmla="*/ 292 w 749"/>
                <a:gd name="T81" fmla="*/ 440 h 950"/>
                <a:gd name="T82" fmla="*/ 72 w 749"/>
                <a:gd name="T83" fmla="*/ 847 h 9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9"/>
                <a:gd name="T127" fmla="*/ 0 h 950"/>
                <a:gd name="T128" fmla="*/ 749 w 749"/>
                <a:gd name="T129" fmla="*/ 950 h 95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9" h="950">
                  <a:moveTo>
                    <a:pt x="168" y="528"/>
                  </a:moveTo>
                  <a:lnTo>
                    <a:pt x="162" y="525"/>
                  </a:lnTo>
                  <a:lnTo>
                    <a:pt x="145" y="519"/>
                  </a:lnTo>
                  <a:lnTo>
                    <a:pt x="121" y="507"/>
                  </a:lnTo>
                  <a:lnTo>
                    <a:pt x="94" y="490"/>
                  </a:lnTo>
                  <a:lnTo>
                    <a:pt x="65" y="472"/>
                  </a:lnTo>
                  <a:lnTo>
                    <a:pt x="38" y="449"/>
                  </a:lnTo>
                  <a:lnTo>
                    <a:pt x="18" y="424"/>
                  </a:lnTo>
                  <a:lnTo>
                    <a:pt x="6" y="395"/>
                  </a:lnTo>
                  <a:lnTo>
                    <a:pt x="3" y="342"/>
                  </a:lnTo>
                  <a:lnTo>
                    <a:pt x="12" y="302"/>
                  </a:lnTo>
                  <a:lnTo>
                    <a:pt x="25" y="278"/>
                  </a:lnTo>
                  <a:lnTo>
                    <a:pt x="32" y="270"/>
                  </a:lnTo>
                  <a:lnTo>
                    <a:pt x="28" y="264"/>
                  </a:lnTo>
                  <a:lnTo>
                    <a:pt x="19" y="248"/>
                  </a:lnTo>
                  <a:lnTo>
                    <a:pt x="9" y="223"/>
                  </a:lnTo>
                  <a:lnTo>
                    <a:pt x="1" y="193"/>
                  </a:lnTo>
                  <a:lnTo>
                    <a:pt x="0" y="158"/>
                  </a:lnTo>
                  <a:lnTo>
                    <a:pt x="7" y="122"/>
                  </a:lnTo>
                  <a:lnTo>
                    <a:pt x="30" y="85"/>
                  </a:lnTo>
                  <a:lnTo>
                    <a:pt x="68" y="50"/>
                  </a:lnTo>
                  <a:lnTo>
                    <a:pt x="92" y="37"/>
                  </a:lnTo>
                  <a:lnTo>
                    <a:pt x="116" y="26"/>
                  </a:lnTo>
                  <a:lnTo>
                    <a:pt x="142" y="18"/>
                  </a:lnTo>
                  <a:lnTo>
                    <a:pt x="167" y="15"/>
                  </a:lnTo>
                  <a:lnTo>
                    <a:pt x="191" y="14"/>
                  </a:lnTo>
                  <a:lnTo>
                    <a:pt x="215" y="15"/>
                  </a:lnTo>
                  <a:lnTo>
                    <a:pt x="236" y="18"/>
                  </a:lnTo>
                  <a:lnTo>
                    <a:pt x="258" y="23"/>
                  </a:lnTo>
                  <a:lnTo>
                    <a:pt x="277" y="29"/>
                  </a:lnTo>
                  <a:lnTo>
                    <a:pt x="295" y="35"/>
                  </a:lnTo>
                  <a:lnTo>
                    <a:pt x="312" y="41"/>
                  </a:lnTo>
                  <a:lnTo>
                    <a:pt x="326" y="49"/>
                  </a:lnTo>
                  <a:lnTo>
                    <a:pt x="336" y="53"/>
                  </a:lnTo>
                  <a:lnTo>
                    <a:pt x="344" y="58"/>
                  </a:lnTo>
                  <a:lnTo>
                    <a:pt x="350" y="61"/>
                  </a:lnTo>
                  <a:lnTo>
                    <a:pt x="352" y="62"/>
                  </a:lnTo>
                  <a:lnTo>
                    <a:pt x="358" y="58"/>
                  </a:lnTo>
                  <a:lnTo>
                    <a:pt x="376" y="47"/>
                  </a:lnTo>
                  <a:lnTo>
                    <a:pt x="402" y="34"/>
                  </a:lnTo>
                  <a:lnTo>
                    <a:pt x="435" y="18"/>
                  </a:lnTo>
                  <a:lnTo>
                    <a:pt x="470" y="8"/>
                  </a:lnTo>
                  <a:lnTo>
                    <a:pt x="505" y="0"/>
                  </a:lnTo>
                  <a:lnTo>
                    <a:pt x="538" y="3"/>
                  </a:lnTo>
                  <a:lnTo>
                    <a:pt x="567" y="17"/>
                  </a:lnTo>
                  <a:lnTo>
                    <a:pt x="590" y="40"/>
                  </a:lnTo>
                  <a:lnTo>
                    <a:pt x="606" y="69"/>
                  </a:lnTo>
                  <a:lnTo>
                    <a:pt x="620" y="99"/>
                  </a:lnTo>
                  <a:lnTo>
                    <a:pt x="631" y="131"/>
                  </a:lnTo>
                  <a:lnTo>
                    <a:pt x="637" y="158"/>
                  </a:lnTo>
                  <a:lnTo>
                    <a:pt x="640" y="182"/>
                  </a:lnTo>
                  <a:lnTo>
                    <a:pt x="643" y="197"/>
                  </a:lnTo>
                  <a:lnTo>
                    <a:pt x="643" y="204"/>
                  </a:lnTo>
                  <a:lnTo>
                    <a:pt x="649" y="208"/>
                  </a:lnTo>
                  <a:lnTo>
                    <a:pt x="666" y="220"/>
                  </a:lnTo>
                  <a:lnTo>
                    <a:pt x="688" y="238"/>
                  </a:lnTo>
                  <a:lnTo>
                    <a:pt x="713" y="264"/>
                  </a:lnTo>
                  <a:lnTo>
                    <a:pt x="734" y="296"/>
                  </a:lnTo>
                  <a:lnTo>
                    <a:pt x="747" y="332"/>
                  </a:lnTo>
                  <a:lnTo>
                    <a:pt x="749" y="373"/>
                  </a:lnTo>
                  <a:lnTo>
                    <a:pt x="734" y="419"/>
                  </a:lnTo>
                  <a:lnTo>
                    <a:pt x="708" y="460"/>
                  </a:lnTo>
                  <a:lnTo>
                    <a:pt x="681" y="492"/>
                  </a:lnTo>
                  <a:lnTo>
                    <a:pt x="652" y="515"/>
                  </a:lnTo>
                  <a:lnTo>
                    <a:pt x="623" y="528"/>
                  </a:lnTo>
                  <a:lnTo>
                    <a:pt x="596" y="537"/>
                  </a:lnTo>
                  <a:lnTo>
                    <a:pt x="570" y="540"/>
                  </a:lnTo>
                  <a:lnTo>
                    <a:pt x="546" y="542"/>
                  </a:lnTo>
                  <a:lnTo>
                    <a:pt x="526" y="540"/>
                  </a:lnTo>
                  <a:lnTo>
                    <a:pt x="508" y="539"/>
                  </a:lnTo>
                  <a:lnTo>
                    <a:pt x="493" y="536"/>
                  </a:lnTo>
                  <a:lnTo>
                    <a:pt x="479" y="534"/>
                  </a:lnTo>
                  <a:lnTo>
                    <a:pt x="468" y="533"/>
                  </a:lnTo>
                  <a:lnTo>
                    <a:pt x="459" y="531"/>
                  </a:lnTo>
                  <a:lnTo>
                    <a:pt x="452" y="530"/>
                  </a:lnTo>
                  <a:lnTo>
                    <a:pt x="449" y="528"/>
                  </a:lnTo>
                  <a:lnTo>
                    <a:pt x="447" y="528"/>
                  </a:lnTo>
                  <a:lnTo>
                    <a:pt x="223" y="850"/>
                  </a:lnTo>
                  <a:lnTo>
                    <a:pt x="414" y="495"/>
                  </a:lnTo>
                  <a:lnTo>
                    <a:pt x="321" y="511"/>
                  </a:lnTo>
                  <a:lnTo>
                    <a:pt x="113" y="950"/>
                  </a:lnTo>
                  <a:lnTo>
                    <a:pt x="292" y="440"/>
                  </a:lnTo>
                  <a:lnTo>
                    <a:pt x="192" y="531"/>
                  </a:lnTo>
                  <a:lnTo>
                    <a:pt x="72" y="847"/>
                  </a:lnTo>
                  <a:lnTo>
                    <a:pt x="168" y="5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FF8A0DD8-55D0-4AE4-8A2A-EAFCDCE0D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1892"/>
              <a:ext cx="72" cy="216"/>
            </a:xfrm>
            <a:custGeom>
              <a:avLst/>
              <a:gdLst>
                <a:gd name="T0" fmla="*/ 100 w 146"/>
                <a:gd name="T1" fmla="*/ 9 h 430"/>
                <a:gd name="T2" fmla="*/ 0 w 146"/>
                <a:gd name="T3" fmla="*/ 430 h 430"/>
                <a:gd name="T4" fmla="*/ 146 w 146"/>
                <a:gd name="T5" fmla="*/ 0 h 430"/>
                <a:gd name="T6" fmla="*/ 100 w 146"/>
                <a:gd name="T7" fmla="*/ 9 h 4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"/>
                <a:gd name="T13" fmla="*/ 0 h 430"/>
                <a:gd name="T14" fmla="*/ 146 w 146"/>
                <a:gd name="T15" fmla="*/ 430 h 4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" h="430">
                  <a:moveTo>
                    <a:pt x="100" y="9"/>
                  </a:moveTo>
                  <a:lnTo>
                    <a:pt x="0" y="430"/>
                  </a:lnTo>
                  <a:lnTo>
                    <a:pt x="146" y="0"/>
                  </a:lnTo>
                  <a:lnTo>
                    <a:pt x="10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DE0E81E1-4454-40F2-A25F-450BD7B3F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920"/>
              <a:ext cx="135" cy="268"/>
            </a:xfrm>
            <a:custGeom>
              <a:avLst/>
              <a:gdLst>
                <a:gd name="T0" fmla="*/ 229 w 270"/>
                <a:gd name="T1" fmla="*/ 0 h 539"/>
                <a:gd name="T2" fmla="*/ 0 w 270"/>
                <a:gd name="T3" fmla="*/ 539 h 539"/>
                <a:gd name="T4" fmla="*/ 270 w 270"/>
                <a:gd name="T5" fmla="*/ 9 h 539"/>
                <a:gd name="T6" fmla="*/ 229 w 270"/>
                <a:gd name="T7" fmla="*/ 0 h 5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0"/>
                <a:gd name="T13" fmla="*/ 0 h 539"/>
                <a:gd name="T14" fmla="*/ 270 w 270"/>
                <a:gd name="T15" fmla="*/ 539 h 5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0" h="539">
                  <a:moveTo>
                    <a:pt x="229" y="0"/>
                  </a:moveTo>
                  <a:lnTo>
                    <a:pt x="0" y="539"/>
                  </a:lnTo>
                  <a:lnTo>
                    <a:pt x="270" y="9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7DED12C2-27E7-421B-8BE5-320C1A57E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" y="1895"/>
              <a:ext cx="118" cy="154"/>
            </a:xfrm>
            <a:custGeom>
              <a:avLst/>
              <a:gdLst>
                <a:gd name="T0" fmla="*/ 203 w 237"/>
                <a:gd name="T1" fmla="*/ 0 h 311"/>
                <a:gd name="T2" fmla="*/ 0 w 237"/>
                <a:gd name="T3" fmla="*/ 311 h 311"/>
                <a:gd name="T4" fmla="*/ 237 w 237"/>
                <a:gd name="T5" fmla="*/ 29 h 311"/>
                <a:gd name="T6" fmla="*/ 203 w 237"/>
                <a:gd name="T7" fmla="*/ 0 h 3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7"/>
                <a:gd name="T13" fmla="*/ 0 h 311"/>
                <a:gd name="T14" fmla="*/ 237 w 237"/>
                <a:gd name="T15" fmla="*/ 311 h 3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7" h="311">
                  <a:moveTo>
                    <a:pt x="203" y="0"/>
                  </a:moveTo>
                  <a:lnTo>
                    <a:pt x="0" y="311"/>
                  </a:lnTo>
                  <a:lnTo>
                    <a:pt x="237" y="2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8BE639AD-509D-4BD8-8F63-3F507C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" y="1693"/>
              <a:ext cx="168" cy="167"/>
            </a:xfrm>
            <a:custGeom>
              <a:avLst/>
              <a:gdLst>
                <a:gd name="T0" fmla="*/ 31 w 335"/>
                <a:gd name="T1" fmla="*/ 218 h 335"/>
                <a:gd name="T2" fmla="*/ 35 w 335"/>
                <a:gd name="T3" fmla="*/ 180 h 335"/>
                <a:gd name="T4" fmla="*/ 47 w 335"/>
                <a:gd name="T5" fmla="*/ 145 h 335"/>
                <a:gd name="T6" fmla="*/ 63 w 335"/>
                <a:gd name="T7" fmla="*/ 113 h 335"/>
                <a:gd name="T8" fmla="*/ 86 w 335"/>
                <a:gd name="T9" fmla="*/ 85 h 335"/>
                <a:gd name="T10" fmla="*/ 113 w 335"/>
                <a:gd name="T11" fmla="*/ 62 h 335"/>
                <a:gd name="T12" fmla="*/ 147 w 335"/>
                <a:gd name="T13" fmla="*/ 45 h 335"/>
                <a:gd name="T14" fmla="*/ 182 w 335"/>
                <a:gd name="T15" fmla="*/ 35 h 335"/>
                <a:gd name="T16" fmla="*/ 220 w 335"/>
                <a:gd name="T17" fmla="*/ 30 h 335"/>
                <a:gd name="T18" fmla="*/ 236 w 335"/>
                <a:gd name="T19" fmla="*/ 30 h 335"/>
                <a:gd name="T20" fmla="*/ 251 w 335"/>
                <a:gd name="T21" fmla="*/ 33 h 335"/>
                <a:gd name="T22" fmla="*/ 267 w 335"/>
                <a:gd name="T23" fmla="*/ 36 h 335"/>
                <a:gd name="T24" fmla="*/ 282 w 335"/>
                <a:gd name="T25" fmla="*/ 41 h 335"/>
                <a:gd name="T26" fmla="*/ 295 w 335"/>
                <a:gd name="T27" fmla="*/ 47 h 335"/>
                <a:gd name="T28" fmla="*/ 309 w 335"/>
                <a:gd name="T29" fmla="*/ 54 h 335"/>
                <a:gd name="T30" fmla="*/ 323 w 335"/>
                <a:gd name="T31" fmla="*/ 62 h 335"/>
                <a:gd name="T32" fmla="*/ 335 w 335"/>
                <a:gd name="T33" fmla="*/ 71 h 335"/>
                <a:gd name="T34" fmla="*/ 321 w 335"/>
                <a:gd name="T35" fmla="*/ 56 h 335"/>
                <a:gd name="T36" fmla="*/ 306 w 335"/>
                <a:gd name="T37" fmla="*/ 41 h 335"/>
                <a:gd name="T38" fmla="*/ 289 w 335"/>
                <a:gd name="T39" fmla="*/ 28 h 335"/>
                <a:gd name="T40" fmla="*/ 271 w 335"/>
                <a:gd name="T41" fmla="*/ 19 h 335"/>
                <a:gd name="T42" fmla="*/ 251 w 335"/>
                <a:gd name="T43" fmla="*/ 10 h 335"/>
                <a:gd name="T44" fmla="*/ 232 w 335"/>
                <a:gd name="T45" fmla="*/ 4 h 335"/>
                <a:gd name="T46" fmla="*/ 210 w 335"/>
                <a:gd name="T47" fmla="*/ 1 h 335"/>
                <a:gd name="T48" fmla="*/ 188 w 335"/>
                <a:gd name="T49" fmla="*/ 0 h 335"/>
                <a:gd name="T50" fmla="*/ 150 w 335"/>
                <a:gd name="T51" fmla="*/ 3 h 335"/>
                <a:gd name="T52" fmla="*/ 115 w 335"/>
                <a:gd name="T53" fmla="*/ 15 h 335"/>
                <a:gd name="T54" fmla="*/ 83 w 335"/>
                <a:gd name="T55" fmla="*/ 31 h 335"/>
                <a:gd name="T56" fmla="*/ 56 w 335"/>
                <a:gd name="T57" fmla="*/ 54 h 335"/>
                <a:gd name="T58" fmla="*/ 31 w 335"/>
                <a:gd name="T59" fmla="*/ 82 h 335"/>
                <a:gd name="T60" fmla="*/ 15 w 335"/>
                <a:gd name="T61" fmla="*/ 115 h 335"/>
                <a:gd name="T62" fmla="*/ 4 w 335"/>
                <a:gd name="T63" fmla="*/ 150 h 335"/>
                <a:gd name="T64" fmla="*/ 0 w 335"/>
                <a:gd name="T65" fmla="*/ 188 h 335"/>
                <a:gd name="T66" fmla="*/ 1 w 335"/>
                <a:gd name="T67" fmla="*/ 209 h 335"/>
                <a:gd name="T68" fmla="*/ 4 w 335"/>
                <a:gd name="T69" fmla="*/ 230 h 335"/>
                <a:gd name="T70" fmla="*/ 10 w 335"/>
                <a:gd name="T71" fmla="*/ 251 h 335"/>
                <a:gd name="T72" fmla="*/ 19 w 335"/>
                <a:gd name="T73" fmla="*/ 270 h 335"/>
                <a:gd name="T74" fmla="*/ 30 w 335"/>
                <a:gd name="T75" fmla="*/ 288 h 335"/>
                <a:gd name="T76" fmla="*/ 42 w 335"/>
                <a:gd name="T77" fmla="*/ 306 h 335"/>
                <a:gd name="T78" fmla="*/ 56 w 335"/>
                <a:gd name="T79" fmla="*/ 321 h 335"/>
                <a:gd name="T80" fmla="*/ 71 w 335"/>
                <a:gd name="T81" fmla="*/ 335 h 335"/>
                <a:gd name="T82" fmla="*/ 54 w 335"/>
                <a:gd name="T83" fmla="*/ 309 h 335"/>
                <a:gd name="T84" fmla="*/ 42 w 335"/>
                <a:gd name="T85" fmla="*/ 280 h 335"/>
                <a:gd name="T86" fmla="*/ 35 w 335"/>
                <a:gd name="T87" fmla="*/ 250 h 335"/>
                <a:gd name="T88" fmla="*/ 31 w 335"/>
                <a:gd name="T89" fmla="*/ 218 h 33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35"/>
                <a:gd name="T136" fmla="*/ 0 h 335"/>
                <a:gd name="T137" fmla="*/ 335 w 335"/>
                <a:gd name="T138" fmla="*/ 335 h 33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35" h="335">
                  <a:moveTo>
                    <a:pt x="31" y="218"/>
                  </a:moveTo>
                  <a:lnTo>
                    <a:pt x="35" y="180"/>
                  </a:lnTo>
                  <a:lnTo>
                    <a:pt x="47" y="145"/>
                  </a:lnTo>
                  <a:lnTo>
                    <a:pt x="63" y="113"/>
                  </a:lnTo>
                  <a:lnTo>
                    <a:pt x="86" y="85"/>
                  </a:lnTo>
                  <a:lnTo>
                    <a:pt x="113" y="62"/>
                  </a:lnTo>
                  <a:lnTo>
                    <a:pt x="147" y="45"/>
                  </a:lnTo>
                  <a:lnTo>
                    <a:pt x="182" y="35"/>
                  </a:lnTo>
                  <a:lnTo>
                    <a:pt x="220" y="30"/>
                  </a:lnTo>
                  <a:lnTo>
                    <a:pt x="236" y="30"/>
                  </a:lnTo>
                  <a:lnTo>
                    <a:pt x="251" y="33"/>
                  </a:lnTo>
                  <a:lnTo>
                    <a:pt x="267" y="36"/>
                  </a:lnTo>
                  <a:lnTo>
                    <a:pt x="282" y="41"/>
                  </a:lnTo>
                  <a:lnTo>
                    <a:pt x="295" y="47"/>
                  </a:lnTo>
                  <a:lnTo>
                    <a:pt x="309" y="54"/>
                  </a:lnTo>
                  <a:lnTo>
                    <a:pt x="323" y="62"/>
                  </a:lnTo>
                  <a:lnTo>
                    <a:pt x="335" y="71"/>
                  </a:lnTo>
                  <a:lnTo>
                    <a:pt x="321" y="56"/>
                  </a:lnTo>
                  <a:lnTo>
                    <a:pt x="306" y="41"/>
                  </a:lnTo>
                  <a:lnTo>
                    <a:pt x="289" y="28"/>
                  </a:lnTo>
                  <a:lnTo>
                    <a:pt x="271" y="19"/>
                  </a:lnTo>
                  <a:lnTo>
                    <a:pt x="251" y="10"/>
                  </a:lnTo>
                  <a:lnTo>
                    <a:pt x="232" y="4"/>
                  </a:lnTo>
                  <a:lnTo>
                    <a:pt x="210" y="1"/>
                  </a:lnTo>
                  <a:lnTo>
                    <a:pt x="188" y="0"/>
                  </a:lnTo>
                  <a:lnTo>
                    <a:pt x="150" y="3"/>
                  </a:lnTo>
                  <a:lnTo>
                    <a:pt x="115" y="15"/>
                  </a:lnTo>
                  <a:lnTo>
                    <a:pt x="83" y="31"/>
                  </a:lnTo>
                  <a:lnTo>
                    <a:pt x="56" y="54"/>
                  </a:lnTo>
                  <a:lnTo>
                    <a:pt x="31" y="82"/>
                  </a:lnTo>
                  <a:lnTo>
                    <a:pt x="15" y="115"/>
                  </a:lnTo>
                  <a:lnTo>
                    <a:pt x="4" y="150"/>
                  </a:lnTo>
                  <a:lnTo>
                    <a:pt x="0" y="188"/>
                  </a:lnTo>
                  <a:lnTo>
                    <a:pt x="1" y="209"/>
                  </a:lnTo>
                  <a:lnTo>
                    <a:pt x="4" y="230"/>
                  </a:lnTo>
                  <a:lnTo>
                    <a:pt x="10" y="251"/>
                  </a:lnTo>
                  <a:lnTo>
                    <a:pt x="19" y="270"/>
                  </a:lnTo>
                  <a:lnTo>
                    <a:pt x="30" y="288"/>
                  </a:lnTo>
                  <a:lnTo>
                    <a:pt x="42" y="306"/>
                  </a:lnTo>
                  <a:lnTo>
                    <a:pt x="56" y="321"/>
                  </a:lnTo>
                  <a:lnTo>
                    <a:pt x="71" y="335"/>
                  </a:lnTo>
                  <a:lnTo>
                    <a:pt x="54" y="309"/>
                  </a:lnTo>
                  <a:lnTo>
                    <a:pt x="42" y="280"/>
                  </a:lnTo>
                  <a:lnTo>
                    <a:pt x="35" y="250"/>
                  </a:lnTo>
                  <a:lnTo>
                    <a:pt x="31" y="2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D66F42DC-B6DD-4205-87B3-9CCBA635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1686"/>
              <a:ext cx="175" cy="115"/>
            </a:xfrm>
            <a:custGeom>
              <a:avLst/>
              <a:gdLst>
                <a:gd name="T0" fmla="*/ 169 w 354"/>
                <a:gd name="T1" fmla="*/ 55 h 231"/>
                <a:gd name="T2" fmla="*/ 204 w 354"/>
                <a:gd name="T3" fmla="*/ 58 h 231"/>
                <a:gd name="T4" fmla="*/ 237 w 354"/>
                <a:gd name="T5" fmla="*/ 68 h 231"/>
                <a:gd name="T6" fmla="*/ 267 w 354"/>
                <a:gd name="T7" fmla="*/ 85 h 231"/>
                <a:gd name="T8" fmla="*/ 293 w 354"/>
                <a:gd name="T9" fmla="*/ 106 h 231"/>
                <a:gd name="T10" fmla="*/ 314 w 354"/>
                <a:gd name="T11" fmla="*/ 132 h 231"/>
                <a:gd name="T12" fmla="*/ 331 w 354"/>
                <a:gd name="T13" fmla="*/ 162 h 231"/>
                <a:gd name="T14" fmla="*/ 342 w 354"/>
                <a:gd name="T15" fmla="*/ 196 h 231"/>
                <a:gd name="T16" fmla="*/ 345 w 354"/>
                <a:gd name="T17" fmla="*/ 231 h 231"/>
                <a:gd name="T18" fmla="*/ 349 w 354"/>
                <a:gd name="T19" fmla="*/ 217 h 231"/>
                <a:gd name="T20" fmla="*/ 352 w 354"/>
                <a:gd name="T21" fmla="*/ 203 h 231"/>
                <a:gd name="T22" fmla="*/ 354 w 354"/>
                <a:gd name="T23" fmla="*/ 190 h 231"/>
                <a:gd name="T24" fmla="*/ 354 w 354"/>
                <a:gd name="T25" fmla="*/ 176 h 231"/>
                <a:gd name="T26" fmla="*/ 351 w 354"/>
                <a:gd name="T27" fmla="*/ 141 h 231"/>
                <a:gd name="T28" fmla="*/ 340 w 354"/>
                <a:gd name="T29" fmla="*/ 108 h 231"/>
                <a:gd name="T30" fmla="*/ 324 w 354"/>
                <a:gd name="T31" fmla="*/ 77 h 231"/>
                <a:gd name="T32" fmla="*/ 302 w 354"/>
                <a:gd name="T33" fmla="*/ 52 h 231"/>
                <a:gd name="T34" fmla="*/ 277 w 354"/>
                <a:gd name="T35" fmla="*/ 30 h 231"/>
                <a:gd name="T36" fmla="*/ 246 w 354"/>
                <a:gd name="T37" fmla="*/ 14 h 231"/>
                <a:gd name="T38" fmla="*/ 213 w 354"/>
                <a:gd name="T39" fmla="*/ 3 h 231"/>
                <a:gd name="T40" fmla="*/ 178 w 354"/>
                <a:gd name="T41" fmla="*/ 0 h 231"/>
                <a:gd name="T42" fmla="*/ 143 w 354"/>
                <a:gd name="T43" fmla="*/ 3 h 231"/>
                <a:gd name="T44" fmla="*/ 110 w 354"/>
                <a:gd name="T45" fmla="*/ 14 h 231"/>
                <a:gd name="T46" fmla="*/ 79 w 354"/>
                <a:gd name="T47" fmla="*/ 30 h 231"/>
                <a:gd name="T48" fmla="*/ 54 w 354"/>
                <a:gd name="T49" fmla="*/ 52 h 231"/>
                <a:gd name="T50" fmla="*/ 31 w 354"/>
                <a:gd name="T51" fmla="*/ 77 h 231"/>
                <a:gd name="T52" fmla="*/ 14 w 354"/>
                <a:gd name="T53" fmla="*/ 108 h 231"/>
                <a:gd name="T54" fmla="*/ 4 w 354"/>
                <a:gd name="T55" fmla="*/ 141 h 231"/>
                <a:gd name="T56" fmla="*/ 0 w 354"/>
                <a:gd name="T57" fmla="*/ 176 h 231"/>
                <a:gd name="T58" fmla="*/ 0 w 354"/>
                <a:gd name="T59" fmla="*/ 176 h 231"/>
                <a:gd name="T60" fmla="*/ 2 w 354"/>
                <a:gd name="T61" fmla="*/ 176 h 231"/>
                <a:gd name="T62" fmla="*/ 2 w 354"/>
                <a:gd name="T63" fmla="*/ 176 h 231"/>
                <a:gd name="T64" fmla="*/ 2 w 354"/>
                <a:gd name="T65" fmla="*/ 177 h 231"/>
                <a:gd name="T66" fmla="*/ 13 w 354"/>
                <a:gd name="T67" fmla="*/ 152 h 231"/>
                <a:gd name="T68" fmla="*/ 26 w 354"/>
                <a:gd name="T69" fmla="*/ 129 h 231"/>
                <a:gd name="T70" fmla="*/ 43 w 354"/>
                <a:gd name="T71" fmla="*/ 108 h 231"/>
                <a:gd name="T72" fmla="*/ 64 w 354"/>
                <a:gd name="T73" fmla="*/ 89 h 231"/>
                <a:gd name="T74" fmla="*/ 87 w 354"/>
                <a:gd name="T75" fmla="*/ 74 h 231"/>
                <a:gd name="T76" fmla="*/ 113 w 354"/>
                <a:gd name="T77" fmla="*/ 64 h 231"/>
                <a:gd name="T78" fmla="*/ 140 w 354"/>
                <a:gd name="T79" fmla="*/ 58 h 231"/>
                <a:gd name="T80" fmla="*/ 169 w 354"/>
                <a:gd name="T81" fmla="*/ 55 h 23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4"/>
                <a:gd name="T124" fmla="*/ 0 h 231"/>
                <a:gd name="T125" fmla="*/ 354 w 354"/>
                <a:gd name="T126" fmla="*/ 231 h 23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4" h="231">
                  <a:moveTo>
                    <a:pt x="169" y="55"/>
                  </a:moveTo>
                  <a:lnTo>
                    <a:pt x="204" y="58"/>
                  </a:lnTo>
                  <a:lnTo>
                    <a:pt x="237" y="68"/>
                  </a:lnTo>
                  <a:lnTo>
                    <a:pt x="267" y="85"/>
                  </a:lnTo>
                  <a:lnTo>
                    <a:pt x="293" y="106"/>
                  </a:lnTo>
                  <a:lnTo>
                    <a:pt x="314" y="132"/>
                  </a:lnTo>
                  <a:lnTo>
                    <a:pt x="331" y="162"/>
                  </a:lnTo>
                  <a:lnTo>
                    <a:pt x="342" y="196"/>
                  </a:lnTo>
                  <a:lnTo>
                    <a:pt x="345" y="231"/>
                  </a:lnTo>
                  <a:lnTo>
                    <a:pt x="349" y="217"/>
                  </a:lnTo>
                  <a:lnTo>
                    <a:pt x="352" y="203"/>
                  </a:lnTo>
                  <a:lnTo>
                    <a:pt x="354" y="190"/>
                  </a:lnTo>
                  <a:lnTo>
                    <a:pt x="354" y="176"/>
                  </a:lnTo>
                  <a:lnTo>
                    <a:pt x="351" y="141"/>
                  </a:lnTo>
                  <a:lnTo>
                    <a:pt x="340" y="108"/>
                  </a:lnTo>
                  <a:lnTo>
                    <a:pt x="324" y="77"/>
                  </a:lnTo>
                  <a:lnTo>
                    <a:pt x="302" y="52"/>
                  </a:lnTo>
                  <a:lnTo>
                    <a:pt x="277" y="30"/>
                  </a:lnTo>
                  <a:lnTo>
                    <a:pt x="246" y="14"/>
                  </a:lnTo>
                  <a:lnTo>
                    <a:pt x="213" y="3"/>
                  </a:lnTo>
                  <a:lnTo>
                    <a:pt x="178" y="0"/>
                  </a:lnTo>
                  <a:lnTo>
                    <a:pt x="143" y="3"/>
                  </a:lnTo>
                  <a:lnTo>
                    <a:pt x="110" y="14"/>
                  </a:lnTo>
                  <a:lnTo>
                    <a:pt x="79" y="30"/>
                  </a:lnTo>
                  <a:lnTo>
                    <a:pt x="54" y="52"/>
                  </a:lnTo>
                  <a:lnTo>
                    <a:pt x="31" y="77"/>
                  </a:lnTo>
                  <a:lnTo>
                    <a:pt x="14" y="108"/>
                  </a:lnTo>
                  <a:lnTo>
                    <a:pt x="4" y="141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2" y="177"/>
                  </a:lnTo>
                  <a:lnTo>
                    <a:pt x="13" y="152"/>
                  </a:lnTo>
                  <a:lnTo>
                    <a:pt x="26" y="129"/>
                  </a:lnTo>
                  <a:lnTo>
                    <a:pt x="43" y="108"/>
                  </a:lnTo>
                  <a:lnTo>
                    <a:pt x="64" y="89"/>
                  </a:lnTo>
                  <a:lnTo>
                    <a:pt x="87" y="74"/>
                  </a:lnTo>
                  <a:lnTo>
                    <a:pt x="113" y="64"/>
                  </a:lnTo>
                  <a:lnTo>
                    <a:pt x="140" y="58"/>
                  </a:lnTo>
                  <a:lnTo>
                    <a:pt x="169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D2354C64-6DA1-4415-82E1-21DE750A0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1790"/>
              <a:ext cx="104" cy="182"/>
            </a:xfrm>
            <a:custGeom>
              <a:avLst/>
              <a:gdLst>
                <a:gd name="T0" fmla="*/ 24 w 208"/>
                <a:gd name="T1" fmla="*/ 0 h 364"/>
                <a:gd name="T2" fmla="*/ 18 w 208"/>
                <a:gd name="T3" fmla="*/ 0 h 364"/>
                <a:gd name="T4" fmla="*/ 12 w 208"/>
                <a:gd name="T5" fmla="*/ 0 h 364"/>
                <a:gd name="T6" fmla="*/ 6 w 208"/>
                <a:gd name="T7" fmla="*/ 0 h 364"/>
                <a:gd name="T8" fmla="*/ 0 w 208"/>
                <a:gd name="T9" fmla="*/ 2 h 364"/>
                <a:gd name="T10" fmla="*/ 32 w 208"/>
                <a:gd name="T11" fmla="*/ 9 h 364"/>
                <a:gd name="T12" fmla="*/ 62 w 208"/>
                <a:gd name="T13" fmla="*/ 22 h 364"/>
                <a:gd name="T14" fmla="*/ 89 w 208"/>
                <a:gd name="T15" fmla="*/ 40 h 364"/>
                <a:gd name="T16" fmla="*/ 112 w 208"/>
                <a:gd name="T17" fmla="*/ 62 h 364"/>
                <a:gd name="T18" fmla="*/ 132 w 208"/>
                <a:gd name="T19" fmla="*/ 88 h 364"/>
                <a:gd name="T20" fmla="*/ 146 w 208"/>
                <a:gd name="T21" fmla="*/ 117 h 364"/>
                <a:gd name="T22" fmla="*/ 155 w 208"/>
                <a:gd name="T23" fmla="*/ 149 h 364"/>
                <a:gd name="T24" fmla="*/ 158 w 208"/>
                <a:gd name="T25" fmla="*/ 182 h 364"/>
                <a:gd name="T26" fmla="*/ 155 w 208"/>
                <a:gd name="T27" fmla="*/ 216 h 364"/>
                <a:gd name="T28" fmla="*/ 146 w 208"/>
                <a:gd name="T29" fmla="*/ 248 h 364"/>
                <a:gd name="T30" fmla="*/ 132 w 208"/>
                <a:gd name="T31" fmla="*/ 276 h 364"/>
                <a:gd name="T32" fmla="*/ 112 w 208"/>
                <a:gd name="T33" fmla="*/ 302 h 364"/>
                <a:gd name="T34" fmla="*/ 89 w 208"/>
                <a:gd name="T35" fmla="*/ 325 h 364"/>
                <a:gd name="T36" fmla="*/ 62 w 208"/>
                <a:gd name="T37" fmla="*/ 343 h 364"/>
                <a:gd name="T38" fmla="*/ 32 w 208"/>
                <a:gd name="T39" fmla="*/ 355 h 364"/>
                <a:gd name="T40" fmla="*/ 0 w 208"/>
                <a:gd name="T41" fmla="*/ 363 h 364"/>
                <a:gd name="T42" fmla="*/ 6 w 208"/>
                <a:gd name="T43" fmla="*/ 364 h 364"/>
                <a:gd name="T44" fmla="*/ 12 w 208"/>
                <a:gd name="T45" fmla="*/ 364 h 364"/>
                <a:gd name="T46" fmla="*/ 18 w 208"/>
                <a:gd name="T47" fmla="*/ 364 h 364"/>
                <a:gd name="T48" fmla="*/ 24 w 208"/>
                <a:gd name="T49" fmla="*/ 364 h 364"/>
                <a:gd name="T50" fmla="*/ 61 w 208"/>
                <a:gd name="T51" fmla="*/ 361 h 364"/>
                <a:gd name="T52" fmla="*/ 95 w 208"/>
                <a:gd name="T53" fmla="*/ 351 h 364"/>
                <a:gd name="T54" fmla="*/ 127 w 208"/>
                <a:gd name="T55" fmla="*/ 332 h 364"/>
                <a:gd name="T56" fmla="*/ 155 w 208"/>
                <a:gd name="T57" fmla="*/ 311 h 364"/>
                <a:gd name="T58" fmla="*/ 176 w 208"/>
                <a:gd name="T59" fmla="*/ 284 h 364"/>
                <a:gd name="T60" fmla="*/ 194 w 208"/>
                <a:gd name="T61" fmla="*/ 254 h 364"/>
                <a:gd name="T62" fmla="*/ 205 w 208"/>
                <a:gd name="T63" fmla="*/ 219 h 364"/>
                <a:gd name="T64" fmla="*/ 208 w 208"/>
                <a:gd name="T65" fmla="*/ 182 h 364"/>
                <a:gd name="T66" fmla="*/ 205 w 208"/>
                <a:gd name="T67" fmla="*/ 146 h 364"/>
                <a:gd name="T68" fmla="*/ 194 w 208"/>
                <a:gd name="T69" fmla="*/ 111 h 364"/>
                <a:gd name="T70" fmla="*/ 176 w 208"/>
                <a:gd name="T71" fmla="*/ 81 h 364"/>
                <a:gd name="T72" fmla="*/ 155 w 208"/>
                <a:gd name="T73" fmla="*/ 53 h 364"/>
                <a:gd name="T74" fmla="*/ 127 w 208"/>
                <a:gd name="T75" fmla="*/ 32 h 364"/>
                <a:gd name="T76" fmla="*/ 95 w 208"/>
                <a:gd name="T77" fmla="*/ 14 h 364"/>
                <a:gd name="T78" fmla="*/ 61 w 208"/>
                <a:gd name="T79" fmla="*/ 3 h 364"/>
                <a:gd name="T80" fmla="*/ 24 w 208"/>
                <a:gd name="T81" fmla="*/ 0 h 3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8"/>
                <a:gd name="T124" fmla="*/ 0 h 364"/>
                <a:gd name="T125" fmla="*/ 208 w 208"/>
                <a:gd name="T126" fmla="*/ 364 h 3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8" h="364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32" y="9"/>
                  </a:lnTo>
                  <a:lnTo>
                    <a:pt x="62" y="22"/>
                  </a:lnTo>
                  <a:lnTo>
                    <a:pt x="89" y="40"/>
                  </a:lnTo>
                  <a:lnTo>
                    <a:pt x="112" y="62"/>
                  </a:lnTo>
                  <a:lnTo>
                    <a:pt x="132" y="88"/>
                  </a:lnTo>
                  <a:lnTo>
                    <a:pt x="146" y="117"/>
                  </a:lnTo>
                  <a:lnTo>
                    <a:pt x="155" y="149"/>
                  </a:lnTo>
                  <a:lnTo>
                    <a:pt x="158" y="182"/>
                  </a:lnTo>
                  <a:lnTo>
                    <a:pt x="155" y="216"/>
                  </a:lnTo>
                  <a:lnTo>
                    <a:pt x="146" y="248"/>
                  </a:lnTo>
                  <a:lnTo>
                    <a:pt x="132" y="276"/>
                  </a:lnTo>
                  <a:lnTo>
                    <a:pt x="112" y="302"/>
                  </a:lnTo>
                  <a:lnTo>
                    <a:pt x="89" y="325"/>
                  </a:lnTo>
                  <a:lnTo>
                    <a:pt x="62" y="343"/>
                  </a:lnTo>
                  <a:lnTo>
                    <a:pt x="32" y="355"/>
                  </a:lnTo>
                  <a:lnTo>
                    <a:pt x="0" y="363"/>
                  </a:lnTo>
                  <a:lnTo>
                    <a:pt x="6" y="364"/>
                  </a:lnTo>
                  <a:lnTo>
                    <a:pt x="12" y="364"/>
                  </a:lnTo>
                  <a:lnTo>
                    <a:pt x="18" y="364"/>
                  </a:lnTo>
                  <a:lnTo>
                    <a:pt x="24" y="364"/>
                  </a:lnTo>
                  <a:lnTo>
                    <a:pt x="61" y="361"/>
                  </a:lnTo>
                  <a:lnTo>
                    <a:pt x="95" y="351"/>
                  </a:lnTo>
                  <a:lnTo>
                    <a:pt x="127" y="332"/>
                  </a:lnTo>
                  <a:lnTo>
                    <a:pt x="155" y="311"/>
                  </a:lnTo>
                  <a:lnTo>
                    <a:pt x="176" y="284"/>
                  </a:lnTo>
                  <a:lnTo>
                    <a:pt x="194" y="254"/>
                  </a:lnTo>
                  <a:lnTo>
                    <a:pt x="205" y="219"/>
                  </a:lnTo>
                  <a:lnTo>
                    <a:pt x="208" y="182"/>
                  </a:lnTo>
                  <a:lnTo>
                    <a:pt x="205" y="146"/>
                  </a:lnTo>
                  <a:lnTo>
                    <a:pt x="194" y="111"/>
                  </a:lnTo>
                  <a:lnTo>
                    <a:pt x="176" y="81"/>
                  </a:lnTo>
                  <a:lnTo>
                    <a:pt x="155" y="53"/>
                  </a:lnTo>
                  <a:lnTo>
                    <a:pt x="127" y="32"/>
                  </a:lnTo>
                  <a:lnTo>
                    <a:pt x="95" y="14"/>
                  </a:lnTo>
                  <a:lnTo>
                    <a:pt x="61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1D782947-E929-4390-8BA0-1C45F9463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" y="1830"/>
              <a:ext cx="103" cy="133"/>
            </a:xfrm>
            <a:custGeom>
              <a:avLst/>
              <a:gdLst>
                <a:gd name="T0" fmla="*/ 43 w 205"/>
                <a:gd name="T1" fmla="*/ 0 h 267"/>
                <a:gd name="T2" fmla="*/ 38 w 205"/>
                <a:gd name="T3" fmla="*/ 3 h 267"/>
                <a:gd name="T4" fmla="*/ 29 w 205"/>
                <a:gd name="T5" fmla="*/ 12 h 267"/>
                <a:gd name="T6" fmla="*/ 17 w 205"/>
                <a:gd name="T7" fmla="*/ 27 h 267"/>
                <a:gd name="T8" fmla="*/ 6 w 205"/>
                <a:gd name="T9" fmla="*/ 50 h 267"/>
                <a:gd name="T10" fmla="*/ 0 w 205"/>
                <a:gd name="T11" fmla="*/ 78 h 267"/>
                <a:gd name="T12" fmla="*/ 2 w 205"/>
                <a:gd name="T13" fmla="*/ 111 h 267"/>
                <a:gd name="T14" fmla="*/ 14 w 205"/>
                <a:gd name="T15" fmla="*/ 150 h 267"/>
                <a:gd name="T16" fmla="*/ 40 w 205"/>
                <a:gd name="T17" fmla="*/ 196 h 267"/>
                <a:gd name="T18" fmla="*/ 73 w 205"/>
                <a:gd name="T19" fmla="*/ 235 h 267"/>
                <a:gd name="T20" fmla="*/ 104 w 205"/>
                <a:gd name="T21" fmla="*/ 258 h 267"/>
                <a:gd name="T22" fmla="*/ 132 w 205"/>
                <a:gd name="T23" fmla="*/ 267 h 267"/>
                <a:gd name="T24" fmla="*/ 157 w 205"/>
                <a:gd name="T25" fmla="*/ 267 h 267"/>
                <a:gd name="T26" fmla="*/ 176 w 205"/>
                <a:gd name="T27" fmla="*/ 261 h 267"/>
                <a:gd name="T28" fmla="*/ 192 w 205"/>
                <a:gd name="T29" fmla="*/ 252 h 267"/>
                <a:gd name="T30" fmla="*/ 202 w 205"/>
                <a:gd name="T31" fmla="*/ 244 h 267"/>
                <a:gd name="T32" fmla="*/ 205 w 205"/>
                <a:gd name="T33" fmla="*/ 241 h 267"/>
                <a:gd name="T34" fmla="*/ 202 w 205"/>
                <a:gd name="T35" fmla="*/ 241 h 267"/>
                <a:gd name="T36" fmla="*/ 193 w 205"/>
                <a:gd name="T37" fmla="*/ 243 h 267"/>
                <a:gd name="T38" fmla="*/ 179 w 205"/>
                <a:gd name="T39" fmla="*/ 243 h 267"/>
                <a:gd name="T40" fmla="*/ 163 w 205"/>
                <a:gd name="T41" fmla="*/ 240 h 267"/>
                <a:gd name="T42" fmla="*/ 143 w 205"/>
                <a:gd name="T43" fmla="*/ 232 h 267"/>
                <a:gd name="T44" fmla="*/ 120 w 205"/>
                <a:gd name="T45" fmla="*/ 219 h 267"/>
                <a:gd name="T46" fmla="*/ 97 w 205"/>
                <a:gd name="T47" fmla="*/ 197 h 267"/>
                <a:gd name="T48" fmla="*/ 73 w 205"/>
                <a:gd name="T49" fmla="*/ 167 h 267"/>
                <a:gd name="T50" fmla="*/ 55 w 205"/>
                <a:gd name="T51" fmla="*/ 134 h 267"/>
                <a:gd name="T52" fmla="*/ 44 w 205"/>
                <a:gd name="T53" fmla="*/ 105 h 267"/>
                <a:gd name="T54" fmla="*/ 43 w 205"/>
                <a:gd name="T55" fmla="*/ 82 h 267"/>
                <a:gd name="T56" fmla="*/ 44 w 205"/>
                <a:gd name="T57" fmla="*/ 62 h 267"/>
                <a:gd name="T58" fmla="*/ 50 w 205"/>
                <a:gd name="T59" fmla="*/ 47 h 267"/>
                <a:gd name="T60" fmla="*/ 57 w 205"/>
                <a:gd name="T61" fmla="*/ 37 h 267"/>
                <a:gd name="T62" fmla="*/ 63 w 205"/>
                <a:gd name="T63" fmla="*/ 31 h 267"/>
                <a:gd name="T64" fmla="*/ 64 w 205"/>
                <a:gd name="T65" fmla="*/ 29 h 267"/>
                <a:gd name="T66" fmla="*/ 43 w 205"/>
                <a:gd name="T67" fmla="*/ 0 h 2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5"/>
                <a:gd name="T103" fmla="*/ 0 h 267"/>
                <a:gd name="T104" fmla="*/ 205 w 205"/>
                <a:gd name="T105" fmla="*/ 267 h 2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5" h="267">
                  <a:moveTo>
                    <a:pt x="43" y="0"/>
                  </a:moveTo>
                  <a:lnTo>
                    <a:pt x="38" y="3"/>
                  </a:lnTo>
                  <a:lnTo>
                    <a:pt x="29" y="12"/>
                  </a:lnTo>
                  <a:lnTo>
                    <a:pt x="17" y="27"/>
                  </a:lnTo>
                  <a:lnTo>
                    <a:pt x="6" y="50"/>
                  </a:lnTo>
                  <a:lnTo>
                    <a:pt x="0" y="78"/>
                  </a:lnTo>
                  <a:lnTo>
                    <a:pt x="2" y="111"/>
                  </a:lnTo>
                  <a:lnTo>
                    <a:pt x="14" y="150"/>
                  </a:lnTo>
                  <a:lnTo>
                    <a:pt x="40" y="196"/>
                  </a:lnTo>
                  <a:lnTo>
                    <a:pt x="73" y="235"/>
                  </a:lnTo>
                  <a:lnTo>
                    <a:pt x="104" y="258"/>
                  </a:lnTo>
                  <a:lnTo>
                    <a:pt x="132" y="267"/>
                  </a:lnTo>
                  <a:lnTo>
                    <a:pt x="157" y="267"/>
                  </a:lnTo>
                  <a:lnTo>
                    <a:pt x="176" y="261"/>
                  </a:lnTo>
                  <a:lnTo>
                    <a:pt x="192" y="252"/>
                  </a:lnTo>
                  <a:lnTo>
                    <a:pt x="202" y="244"/>
                  </a:lnTo>
                  <a:lnTo>
                    <a:pt x="205" y="241"/>
                  </a:lnTo>
                  <a:lnTo>
                    <a:pt x="202" y="241"/>
                  </a:lnTo>
                  <a:lnTo>
                    <a:pt x="193" y="243"/>
                  </a:lnTo>
                  <a:lnTo>
                    <a:pt x="179" y="243"/>
                  </a:lnTo>
                  <a:lnTo>
                    <a:pt x="163" y="240"/>
                  </a:lnTo>
                  <a:lnTo>
                    <a:pt x="143" y="232"/>
                  </a:lnTo>
                  <a:lnTo>
                    <a:pt x="120" y="219"/>
                  </a:lnTo>
                  <a:lnTo>
                    <a:pt x="97" y="197"/>
                  </a:lnTo>
                  <a:lnTo>
                    <a:pt x="73" y="167"/>
                  </a:lnTo>
                  <a:lnTo>
                    <a:pt x="55" y="134"/>
                  </a:lnTo>
                  <a:lnTo>
                    <a:pt x="44" y="105"/>
                  </a:lnTo>
                  <a:lnTo>
                    <a:pt x="43" y="82"/>
                  </a:lnTo>
                  <a:lnTo>
                    <a:pt x="44" y="62"/>
                  </a:lnTo>
                  <a:lnTo>
                    <a:pt x="50" y="47"/>
                  </a:lnTo>
                  <a:lnTo>
                    <a:pt x="57" y="37"/>
                  </a:lnTo>
                  <a:lnTo>
                    <a:pt x="63" y="31"/>
                  </a:lnTo>
                  <a:lnTo>
                    <a:pt x="64" y="29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1901A89F-71CC-4CE5-ADA3-237741EA1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" y="1215"/>
              <a:ext cx="374" cy="476"/>
            </a:xfrm>
            <a:custGeom>
              <a:avLst/>
              <a:gdLst>
                <a:gd name="T0" fmla="*/ 587 w 749"/>
                <a:gd name="T1" fmla="*/ 525 h 951"/>
                <a:gd name="T2" fmla="*/ 628 w 749"/>
                <a:gd name="T3" fmla="*/ 507 h 951"/>
                <a:gd name="T4" fmla="*/ 684 w 749"/>
                <a:gd name="T5" fmla="*/ 472 h 951"/>
                <a:gd name="T6" fmla="*/ 731 w 749"/>
                <a:gd name="T7" fmla="*/ 423 h 951"/>
                <a:gd name="T8" fmla="*/ 746 w 749"/>
                <a:gd name="T9" fmla="*/ 341 h 951"/>
                <a:gd name="T10" fmla="*/ 723 w 749"/>
                <a:gd name="T11" fmla="*/ 278 h 951"/>
                <a:gd name="T12" fmla="*/ 720 w 749"/>
                <a:gd name="T13" fmla="*/ 264 h 951"/>
                <a:gd name="T14" fmla="*/ 740 w 749"/>
                <a:gd name="T15" fmla="*/ 223 h 951"/>
                <a:gd name="T16" fmla="*/ 749 w 749"/>
                <a:gd name="T17" fmla="*/ 158 h 951"/>
                <a:gd name="T18" fmla="*/ 719 w 749"/>
                <a:gd name="T19" fmla="*/ 85 h 951"/>
                <a:gd name="T20" fmla="*/ 656 w 749"/>
                <a:gd name="T21" fmla="*/ 36 h 951"/>
                <a:gd name="T22" fmla="*/ 606 w 749"/>
                <a:gd name="T23" fmla="*/ 18 h 951"/>
                <a:gd name="T24" fmla="*/ 558 w 749"/>
                <a:gd name="T25" fmla="*/ 14 h 951"/>
                <a:gd name="T26" fmla="*/ 512 w 749"/>
                <a:gd name="T27" fmla="*/ 18 h 951"/>
                <a:gd name="T28" fmla="*/ 471 w 749"/>
                <a:gd name="T29" fmla="*/ 29 h 951"/>
                <a:gd name="T30" fmla="*/ 436 w 749"/>
                <a:gd name="T31" fmla="*/ 41 h 951"/>
                <a:gd name="T32" fmla="*/ 412 w 749"/>
                <a:gd name="T33" fmla="*/ 53 h 951"/>
                <a:gd name="T34" fmla="*/ 398 w 749"/>
                <a:gd name="T35" fmla="*/ 61 h 951"/>
                <a:gd name="T36" fmla="*/ 391 w 749"/>
                <a:gd name="T37" fmla="*/ 58 h 951"/>
                <a:gd name="T38" fmla="*/ 347 w 749"/>
                <a:gd name="T39" fmla="*/ 33 h 951"/>
                <a:gd name="T40" fmla="*/ 279 w 749"/>
                <a:gd name="T41" fmla="*/ 8 h 951"/>
                <a:gd name="T42" fmla="*/ 210 w 749"/>
                <a:gd name="T43" fmla="*/ 3 h 951"/>
                <a:gd name="T44" fmla="*/ 159 w 749"/>
                <a:gd name="T45" fmla="*/ 39 h 951"/>
                <a:gd name="T46" fmla="*/ 128 w 749"/>
                <a:gd name="T47" fmla="*/ 99 h 951"/>
                <a:gd name="T48" fmla="*/ 112 w 749"/>
                <a:gd name="T49" fmla="*/ 158 h 951"/>
                <a:gd name="T50" fmla="*/ 104 w 749"/>
                <a:gd name="T51" fmla="*/ 197 h 951"/>
                <a:gd name="T52" fmla="*/ 98 w 749"/>
                <a:gd name="T53" fmla="*/ 208 h 951"/>
                <a:gd name="T54" fmla="*/ 59 w 749"/>
                <a:gd name="T55" fmla="*/ 238 h 951"/>
                <a:gd name="T56" fmla="*/ 13 w 749"/>
                <a:gd name="T57" fmla="*/ 296 h 951"/>
                <a:gd name="T58" fmla="*/ 0 w 749"/>
                <a:gd name="T59" fmla="*/ 373 h 951"/>
                <a:gd name="T60" fmla="*/ 41 w 749"/>
                <a:gd name="T61" fmla="*/ 460 h 951"/>
                <a:gd name="T62" fmla="*/ 97 w 749"/>
                <a:gd name="T63" fmla="*/ 514 h 951"/>
                <a:gd name="T64" fmla="*/ 153 w 749"/>
                <a:gd name="T65" fmla="*/ 537 h 951"/>
                <a:gd name="T66" fmla="*/ 201 w 749"/>
                <a:gd name="T67" fmla="*/ 541 h 951"/>
                <a:gd name="T68" fmla="*/ 241 w 749"/>
                <a:gd name="T69" fmla="*/ 538 h 951"/>
                <a:gd name="T70" fmla="*/ 270 w 749"/>
                <a:gd name="T71" fmla="*/ 534 h 951"/>
                <a:gd name="T72" fmla="*/ 289 w 749"/>
                <a:gd name="T73" fmla="*/ 531 h 951"/>
                <a:gd name="T74" fmla="*/ 300 w 749"/>
                <a:gd name="T75" fmla="*/ 528 h 951"/>
                <a:gd name="T76" fmla="*/ 526 w 749"/>
                <a:gd name="T77" fmla="*/ 851 h 951"/>
                <a:gd name="T78" fmla="*/ 426 w 749"/>
                <a:gd name="T79" fmla="*/ 511 h 951"/>
                <a:gd name="T80" fmla="*/ 456 w 749"/>
                <a:gd name="T81" fmla="*/ 440 h 951"/>
                <a:gd name="T82" fmla="*/ 676 w 749"/>
                <a:gd name="T83" fmla="*/ 848 h 9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9"/>
                <a:gd name="T127" fmla="*/ 0 h 951"/>
                <a:gd name="T128" fmla="*/ 749 w 749"/>
                <a:gd name="T129" fmla="*/ 951 h 9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9" h="951">
                  <a:moveTo>
                    <a:pt x="580" y="528"/>
                  </a:moveTo>
                  <a:lnTo>
                    <a:pt x="587" y="525"/>
                  </a:lnTo>
                  <a:lnTo>
                    <a:pt x="603" y="519"/>
                  </a:lnTo>
                  <a:lnTo>
                    <a:pt x="628" y="507"/>
                  </a:lnTo>
                  <a:lnTo>
                    <a:pt x="655" y="490"/>
                  </a:lnTo>
                  <a:lnTo>
                    <a:pt x="684" y="472"/>
                  </a:lnTo>
                  <a:lnTo>
                    <a:pt x="711" y="449"/>
                  </a:lnTo>
                  <a:lnTo>
                    <a:pt x="731" y="423"/>
                  </a:lnTo>
                  <a:lnTo>
                    <a:pt x="743" y="394"/>
                  </a:lnTo>
                  <a:lnTo>
                    <a:pt x="746" y="341"/>
                  </a:lnTo>
                  <a:lnTo>
                    <a:pt x="737" y="302"/>
                  </a:lnTo>
                  <a:lnTo>
                    <a:pt x="723" y="278"/>
                  </a:lnTo>
                  <a:lnTo>
                    <a:pt x="717" y="270"/>
                  </a:lnTo>
                  <a:lnTo>
                    <a:pt x="720" y="264"/>
                  </a:lnTo>
                  <a:lnTo>
                    <a:pt x="729" y="247"/>
                  </a:lnTo>
                  <a:lnTo>
                    <a:pt x="740" y="223"/>
                  </a:lnTo>
                  <a:lnTo>
                    <a:pt x="747" y="193"/>
                  </a:lnTo>
                  <a:lnTo>
                    <a:pt x="749" y="158"/>
                  </a:lnTo>
                  <a:lnTo>
                    <a:pt x="740" y="121"/>
                  </a:lnTo>
                  <a:lnTo>
                    <a:pt x="719" y="85"/>
                  </a:lnTo>
                  <a:lnTo>
                    <a:pt x="681" y="50"/>
                  </a:lnTo>
                  <a:lnTo>
                    <a:pt x="656" y="36"/>
                  </a:lnTo>
                  <a:lnTo>
                    <a:pt x="632" y="26"/>
                  </a:lnTo>
                  <a:lnTo>
                    <a:pt x="606" y="18"/>
                  </a:lnTo>
                  <a:lnTo>
                    <a:pt x="582" y="15"/>
                  </a:lnTo>
                  <a:lnTo>
                    <a:pt x="558" y="14"/>
                  </a:lnTo>
                  <a:lnTo>
                    <a:pt x="533" y="15"/>
                  </a:lnTo>
                  <a:lnTo>
                    <a:pt x="512" y="18"/>
                  </a:lnTo>
                  <a:lnTo>
                    <a:pt x="491" y="23"/>
                  </a:lnTo>
                  <a:lnTo>
                    <a:pt x="471" y="29"/>
                  </a:lnTo>
                  <a:lnTo>
                    <a:pt x="453" y="35"/>
                  </a:lnTo>
                  <a:lnTo>
                    <a:pt x="436" y="41"/>
                  </a:lnTo>
                  <a:lnTo>
                    <a:pt x="423" y="48"/>
                  </a:lnTo>
                  <a:lnTo>
                    <a:pt x="412" y="53"/>
                  </a:lnTo>
                  <a:lnTo>
                    <a:pt x="405" y="58"/>
                  </a:lnTo>
                  <a:lnTo>
                    <a:pt x="398" y="61"/>
                  </a:lnTo>
                  <a:lnTo>
                    <a:pt x="397" y="62"/>
                  </a:lnTo>
                  <a:lnTo>
                    <a:pt x="391" y="58"/>
                  </a:lnTo>
                  <a:lnTo>
                    <a:pt x="373" y="47"/>
                  </a:lnTo>
                  <a:lnTo>
                    <a:pt x="347" y="33"/>
                  </a:lnTo>
                  <a:lnTo>
                    <a:pt x="315" y="18"/>
                  </a:lnTo>
                  <a:lnTo>
                    <a:pt x="279" y="8"/>
                  </a:lnTo>
                  <a:lnTo>
                    <a:pt x="244" y="0"/>
                  </a:lnTo>
                  <a:lnTo>
                    <a:pt x="210" y="3"/>
                  </a:lnTo>
                  <a:lnTo>
                    <a:pt x="182" y="17"/>
                  </a:lnTo>
                  <a:lnTo>
                    <a:pt x="159" y="39"/>
                  </a:lnTo>
                  <a:lnTo>
                    <a:pt x="141" y="68"/>
                  </a:lnTo>
                  <a:lnTo>
                    <a:pt x="128" y="99"/>
                  </a:lnTo>
                  <a:lnTo>
                    <a:pt x="118" y="130"/>
                  </a:lnTo>
                  <a:lnTo>
                    <a:pt x="112" y="158"/>
                  </a:lnTo>
                  <a:lnTo>
                    <a:pt x="107" y="182"/>
                  </a:lnTo>
                  <a:lnTo>
                    <a:pt x="104" y="197"/>
                  </a:lnTo>
                  <a:lnTo>
                    <a:pt x="104" y="203"/>
                  </a:lnTo>
                  <a:lnTo>
                    <a:pt x="98" y="208"/>
                  </a:lnTo>
                  <a:lnTo>
                    <a:pt x="81" y="220"/>
                  </a:lnTo>
                  <a:lnTo>
                    <a:pt x="59" y="238"/>
                  </a:lnTo>
                  <a:lnTo>
                    <a:pt x="34" y="264"/>
                  </a:lnTo>
                  <a:lnTo>
                    <a:pt x="13" y="296"/>
                  </a:lnTo>
                  <a:lnTo>
                    <a:pt x="1" y="332"/>
                  </a:lnTo>
                  <a:lnTo>
                    <a:pt x="0" y="373"/>
                  </a:lnTo>
                  <a:lnTo>
                    <a:pt x="15" y="419"/>
                  </a:lnTo>
                  <a:lnTo>
                    <a:pt x="41" y="460"/>
                  </a:lnTo>
                  <a:lnTo>
                    <a:pt x="68" y="491"/>
                  </a:lnTo>
                  <a:lnTo>
                    <a:pt x="97" y="514"/>
                  </a:lnTo>
                  <a:lnTo>
                    <a:pt x="125" y="528"/>
                  </a:lnTo>
                  <a:lnTo>
                    <a:pt x="153" y="537"/>
                  </a:lnTo>
                  <a:lnTo>
                    <a:pt x="179" y="540"/>
                  </a:lnTo>
                  <a:lnTo>
                    <a:pt x="201" y="541"/>
                  </a:lnTo>
                  <a:lnTo>
                    <a:pt x="223" y="540"/>
                  </a:lnTo>
                  <a:lnTo>
                    <a:pt x="241" y="538"/>
                  </a:lnTo>
                  <a:lnTo>
                    <a:pt x="256" y="535"/>
                  </a:lnTo>
                  <a:lnTo>
                    <a:pt x="270" y="534"/>
                  </a:lnTo>
                  <a:lnTo>
                    <a:pt x="280" y="532"/>
                  </a:lnTo>
                  <a:lnTo>
                    <a:pt x="289" y="531"/>
                  </a:lnTo>
                  <a:lnTo>
                    <a:pt x="297" y="529"/>
                  </a:lnTo>
                  <a:lnTo>
                    <a:pt x="300" y="528"/>
                  </a:lnTo>
                  <a:lnTo>
                    <a:pt x="301" y="528"/>
                  </a:lnTo>
                  <a:lnTo>
                    <a:pt x="526" y="851"/>
                  </a:lnTo>
                  <a:lnTo>
                    <a:pt x="335" y="494"/>
                  </a:lnTo>
                  <a:lnTo>
                    <a:pt x="426" y="511"/>
                  </a:lnTo>
                  <a:lnTo>
                    <a:pt x="634" y="951"/>
                  </a:lnTo>
                  <a:lnTo>
                    <a:pt x="456" y="440"/>
                  </a:lnTo>
                  <a:lnTo>
                    <a:pt x="555" y="531"/>
                  </a:lnTo>
                  <a:lnTo>
                    <a:pt x="676" y="848"/>
                  </a:lnTo>
                  <a:lnTo>
                    <a:pt x="580" y="5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70B4571F-1AC5-4EB8-8705-54C14B9C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" y="1408"/>
              <a:ext cx="71" cy="216"/>
            </a:xfrm>
            <a:custGeom>
              <a:avLst/>
              <a:gdLst>
                <a:gd name="T0" fmla="*/ 47 w 146"/>
                <a:gd name="T1" fmla="*/ 7 h 431"/>
                <a:gd name="T2" fmla="*/ 146 w 146"/>
                <a:gd name="T3" fmla="*/ 431 h 431"/>
                <a:gd name="T4" fmla="*/ 0 w 146"/>
                <a:gd name="T5" fmla="*/ 0 h 431"/>
                <a:gd name="T6" fmla="*/ 47 w 146"/>
                <a:gd name="T7" fmla="*/ 7 h 4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"/>
                <a:gd name="T13" fmla="*/ 0 h 431"/>
                <a:gd name="T14" fmla="*/ 146 w 146"/>
                <a:gd name="T15" fmla="*/ 431 h 4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" h="431">
                  <a:moveTo>
                    <a:pt x="47" y="7"/>
                  </a:moveTo>
                  <a:lnTo>
                    <a:pt x="146" y="431"/>
                  </a:lnTo>
                  <a:lnTo>
                    <a:pt x="0" y="0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40C05857-BE11-48A2-98D5-AFB45A980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435"/>
              <a:ext cx="135" cy="269"/>
            </a:xfrm>
            <a:custGeom>
              <a:avLst/>
              <a:gdLst>
                <a:gd name="T0" fmla="*/ 41 w 270"/>
                <a:gd name="T1" fmla="*/ 0 h 540"/>
                <a:gd name="T2" fmla="*/ 270 w 270"/>
                <a:gd name="T3" fmla="*/ 540 h 540"/>
                <a:gd name="T4" fmla="*/ 0 w 270"/>
                <a:gd name="T5" fmla="*/ 9 h 540"/>
                <a:gd name="T6" fmla="*/ 41 w 270"/>
                <a:gd name="T7" fmla="*/ 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0"/>
                <a:gd name="T13" fmla="*/ 0 h 540"/>
                <a:gd name="T14" fmla="*/ 270 w 270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0" h="540">
                  <a:moveTo>
                    <a:pt x="41" y="0"/>
                  </a:moveTo>
                  <a:lnTo>
                    <a:pt x="270" y="540"/>
                  </a:lnTo>
                  <a:lnTo>
                    <a:pt x="0" y="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0108043D-2D83-4FB3-8494-7DD2E0915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410"/>
              <a:ext cx="118" cy="156"/>
            </a:xfrm>
            <a:custGeom>
              <a:avLst/>
              <a:gdLst>
                <a:gd name="T0" fmla="*/ 33 w 236"/>
                <a:gd name="T1" fmla="*/ 0 h 312"/>
                <a:gd name="T2" fmla="*/ 236 w 236"/>
                <a:gd name="T3" fmla="*/ 312 h 312"/>
                <a:gd name="T4" fmla="*/ 0 w 236"/>
                <a:gd name="T5" fmla="*/ 29 h 312"/>
                <a:gd name="T6" fmla="*/ 33 w 236"/>
                <a:gd name="T7" fmla="*/ 0 h 3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6"/>
                <a:gd name="T13" fmla="*/ 0 h 312"/>
                <a:gd name="T14" fmla="*/ 236 w 236"/>
                <a:gd name="T15" fmla="*/ 312 h 3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6" h="312">
                  <a:moveTo>
                    <a:pt x="33" y="0"/>
                  </a:moveTo>
                  <a:lnTo>
                    <a:pt x="236" y="312"/>
                  </a:lnTo>
                  <a:lnTo>
                    <a:pt x="0" y="2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5360606C-AFD1-4F5D-932B-672EA6A5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" y="1208"/>
              <a:ext cx="169" cy="169"/>
            </a:xfrm>
            <a:custGeom>
              <a:avLst/>
              <a:gdLst>
                <a:gd name="T0" fmla="*/ 305 w 337"/>
                <a:gd name="T1" fmla="*/ 220 h 336"/>
                <a:gd name="T2" fmla="*/ 302 w 337"/>
                <a:gd name="T3" fmla="*/ 182 h 336"/>
                <a:gd name="T4" fmla="*/ 290 w 337"/>
                <a:gd name="T5" fmla="*/ 147 h 336"/>
                <a:gd name="T6" fmla="*/ 273 w 337"/>
                <a:gd name="T7" fmla="*/ 114 h 336"/>
                <a:gd name="T8" fmla="*/ 250 w 337"/>
                <a:gd name="T9" fmla="*/ 87 h 336"/>
                <a:gd name="T10" fmla="*/ 223 w 337"/>
                <a:gd name="T11" fmla="*/ 64 h 336"/>
                <a:gd name="T12" fmla="*/ 190 w 337"/>
                <a:gd name="T13" fmla="*/ 47 h 336"/>
                <a:gd name="T14" fmla="*/ 155 w 337"/>
                <a:gd name="T15" fmla="*/ 35 h 336"/>
                <a:gd name="T16" fmla="*/ 117 w 337"/>
                <a:gd name="T17" fmla="*/ 32 h 336"/>
                <a:gd name="T18" fmla="*/ 100 w 337"/>
                <a:gd name="T19" fmla="*/ 32 h 336"/>
                <a:gd name="T20" fmla="*/ 85 w 337"/>
                <a:gd name="T21" fmla="*/ 35 h 336"/>
                <a:gd name="T22" fmla="*/ 70 w 337"/>
                <a:gd name="T23" fmla="*/ 38 h 336"/>
                <a:gd name="T24" fmla="*/ 55 w 337"/>
                <a:gd name="T25" fmla="*/ 43 h 336"/>
                <a:gd name="T26" fmla="*/ 40 w 337"/>
                <a:gd name="T27" fmla="*/ 49 h 336"/>
                <a:gd name="T28" fmla="*/ 26 w 337"/>
                <a:gd name="T29" fmla="*/ 55 h 336"/>
                <a:gd name="T30" fmla="*/ 12 w 337"/>
                <a:gd name="T31" fmla="*/ 62 h 336"/>
                <a:gd name="T32" fmla="*/ 0 w 337"/>
                <a:gd name="T33" fmla="*/ 72 h 336"/>
                <a:gd name="T34" fmla="*/ 14 w 337"/>
                <a:gd name="T35" fmla="*/ 56 h 336"/>
                <a:gd name="T36" fmla="*/ 29 w 337"/>
                <a:gd name="T37" fmla="*/ 43 h 336"/>
                <a:gd name="T38" fmla="*/ 47 w 337"/>
                <a:gd name="T39" fmla="*/ 31 h 336"/>
                <a:gd name="T40" fmla="*/ 65 w 337"/>
                <a:gd name="T41" fmla="*/ 20 h 336"/>
                <a:gd name="T42" fmla="*/ 84 w 337"/>
                <a:gd name="T43" fmla="*/ 11 h 336"/>
                <a:gd name="T44" fmla="*/ 105 w 337"/>
                <a:gd name="T45" fmla="*/ 5 h 336"/>
                <a:gd name="T46" fmla="*/ 126 w 337"/>
                <a:gd name="T47" fmla="*/ 2 h 336"/>
                <a:gd name="T48" fmla="*/ 149 w 337"/>
                <a:gd name="T49" fmla="*/ 0 h 336"/>
                <a:gd name="T50" fmla="*/ 187 w 337"/>
                <a:gd name="T51" fmla="*/ 5 h 336"/>
                <a:gd name="T52" fmla="*/ 222 w 337"/>
                <a:gd name="T53" fmla="*/ 15 h 336"/>
                <a:gd name="T54" fmla="*/ 253 w 337"/>
                <a:gd name="T55" fmla="*/ 32 h 336"/>
                <a:gd name="T56" fmla="*/ 282 w 337"/>
                <a:gd name="T57" fmla="*/ 55 h 336"/>
                <a:gd name="T58" fmla="*/ 305 w 337"/>
                <a:gd name="T59" fmla="*/ 84 h 336"/>
                <a:gd name="T60" fmla="*/ 322 w 337"/>
                <a:gd name="T61" fmla="*/ 116 h 336"/>
                <a:gd name="T62" fmla="*/ 332 w 337"/>
                <a:gd name="T63" fmla="*/ 150 h 336"/>
                <a:gd name="T64" fmla="*/ 337 w 337"/>
                <a:gd name="T65" fmla="*/ 188 h 336"/>
                <a:gd name="T66" fmla="*/ 335 w 337"/>
                <a:gd name="T67" fmla="*/ 210 h 336"/>
                <a:gd name="T68" fmla="*/ 332 w 337"/>
                <a:gd name="T69" fmla="*/ 232 h 336"/>
                <a:gd name="T70" fmla="*/ 325 w 337"/>
                <a:gd name="T71" fmla="*/ 252 h 336"/>
                <a:gd name="T72" fmla="*/ 317 w 337"/>
                <a:gd name="T73" fmla="*/ 272 h 336"/>
                <a:gd name="T74" fmla="*/ 307 w 337"/>
                <a:gd name="T75" fmla="*/ 290 h 336"/>
                <a:gd name="T76" fmla="*/ 294 w 337"/>
                <a:gd name="T77" fmla="*/ 307 h 336"/>
                <a:gd name="T78" fmla="*/ 279 w 337"/>
                <a:gd name="T79" fmla="*/ 322 h 336"/>
                <a:gd name="T80" fmla="*/ 264 w 337"/>
                <a:gd name="T81" fmla="*/ 336 h 336"/>
                <a:gd name="T82" fmla="*/ 281 w 337"/>
                <a:gd name="T83" fmla="*/ 310 h 336"/>
                <a:gd name="T84" fmla="*/ 294 w 337"/>
                <a:gd name="T85" fmla="*/ 282 h 336"/>
                <a:gd name="T86" fmla="*/ 302 w 337"/>
                <a:gd name="T87" fmla="*/ 252 h 336"/>
                <a:gd name="T88" fmla="*/ 305 w 337"/>
                <a:gd name="T89" fmla="*/ 220 h 3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37"/>
                <a:gd name="T136" fmla="*/ 0 h 336"/>
                <a:gd name="T137" fmla="*/ 337 w 337"/>
                <a:gd name="T138" fmla="*/ 336 h 3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37" h="336">
                  <a:moveTo>
                    <a:pt x="305" y="220"/>
                  </a:moveTo>
                  <a:lnTo>
                    <a:pt x="302" y="182"/>
                  </a:lnTo>
                  <a:lnTo>
                    <a:pt x="290" y="147"/>
                  </a:lnTo>
                  <a:lnTo>
                    <a:pt x="273" y="114"/>
                  </a:lnTo>
                  <a:lnTo>
                    <a:pt x="250" y="87"/>
                  </a:lnTo>
                  <a:lnTo>
                    <a:pt x="223" y="64"/>
                  </a:lnTo>
                  <a:lnTo>
                    <a:pt x="190" y="47"/>
                  </a:lnTo>
                  <a:lnTo>
                    <a:pt x="155" y="35"/>
                  </a:lnTo>
                  <a:lnTo>
                    <a:pt x="117" y="32"/>
                  </a:lnTo>
                  <a:lnTo>
                    <a:pt x="100" y="32"/>
                  </a:lnTo>
                  <a:lnTo>
                    <a:pt x="85" y="35"/>
                  </a:lnTo>
                  <a:lnTo>
                    <a:pt x="70" y="38"/>
                  </a:lnTo>
                  <a:lnTo>
                    <a:pt x="55" y="43"/>
                  </a:lnTo>
                  <a:lnTo>
                    <a:pt x="40" y="49"/>
                  </a:lnTo>
                  <a:lnTo>
                    <a:pt x="26" y="55"/>
                  </a:lnTo>
                  <a:lnTo>
                    <a:pt x="12" y="62"/>
                  </a:lnTo>
                  <a:lnTo>
                    <a:pt x="0" y="72"/>
                  </a:lnTo>
                  <a:lnTo>
                    <a:pt x="14" y="56"/>
                  </a:lnTo>
                  <a:lnTo>
                    <a:pt x="29" y="43"/>
                  </a:lnTo>
                  <a:lnTo>
                    <a:pt x="47" y="31"/>
                  </a:lnTo>
                  <a:lnTo>
                    <a:pt x="65" y="20"/>
                  </a:lnTo>
                  <a:lnTo>
                    <a:pt x="84" y="11"/>
                  </a:lnTo>
                  <a:lnTo>
                    <a:pt x="105" y="5"/>
                  </a:lnTo>
                  <a:lnTo>
                    <a:pt x="126" y="2"/>
                  </a:lnTo>
                  <a:lnTo>
                    <a:pt x="149" y="0"/>
                  </a:lnTo>
                  <a:lnTo>
                    <a:pt x="187" y="5"/>
                  </a:lnTo>
                  <a:lnTo>
                    <a:pt x="222" y="15"/>
                  </a:lnTo>
                  <a:lnTo>
                    <a:pt x="253" y="32"/>
                  </a:lnTo>
                  <a:lnTo>
                    <a:pt x="282" y="55"/>
                  </a:lnTo>
                  <a:lnTo>
                    <a:pt x="305" y="84"/>
                  </a:lnTo>
                  <a:lnTo>
                    <a:pt x="322" y="116"/>
                  </a:lnTo>
                  <a:lnTo>
                    <a:pt x="332" y="150"/>
                  </a:lnTo>
                  <a:lnTo>
                    <a:pt x="337" y="188"/>
                  </a:lnTo>
                  <a:lnTo>
                    <a:pt x="335" y="210"/>
                  </a:lnTo>
                  <a:lnTo>
                    <a:pt x="332" y="232"/>
                  </a:lnTo>
                  <a:lnTo>
                    <a:pt x="325" y="252"/>
                  </a:lnTo>
                  <a:lnTo>
                    <a:pt x="317" y="272"/>
                  </a:lnTo>
                  <a:lnTo>
                    <a:pt x="307" y="290"/>
                  </a:lnTo>
                  <a:lnTo>
                    <a:pt x="294" y="307"/>
                  </a:lnTo>
                  <a:lnTo>
                    <a:pt x="279" y="322"/>
                  </a:lnTo>
                  <a:lnTo>
                    <a:pt x="264" y="336"/>
                  </a:lnTo>
                  <a:lnTo>
                    <a:pt x="281" y="310"/>
                  </a:lnTo>
                  <a:lnTo>
                    <a:pt x="294" y="282"/>
                  </a:lnTo>
                  <a:lnTo>
                    <a:pt x="302" y="252"/>
                  </a:lnTo>
                  <a:lnTo>
                    <a:pt x="305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4E58BA7E-0A9C-43BD-9D84-CAF5AEC0E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" y="1201"/>
              <a:ext cx="175" cy="116"/>
            </a:xfrm>
            <a:custGeom>
              <a:avLst/>
              <a:gdLst>
                <a:gd name="T0" fmla="*/ 185 w 352"/>
                <a:gd name="T1" fmla="*/ 54 h 230"/>
                <a:gd name="T2" fmla="*/ 148 w 352"/>
                <a:gd name="T3" fmla="*/ 57 h 230"/>
                <a:gd name="T4" fmla="*/ 115 w 352"/>
                <a:gd name="T5" fmla="*/ 68 h 230"/>
                <a:gd name="T6" fmla="*/ 86 w 352"/>
                <a:gd name="T7" fmla="*/ 85 h 230"/>
                <a:gd name="T8" fmla="*/ 60 w 352"/>
                <a:gd name="T9" fmla="*/ 106 h 230"/>
                <a:gd name="T10" fmla="*/ 38 w 352"/>
                <a:gd name="T11" fmla="*/ 132 h 230"/>
                <a:gd name="T12" fmla="*/ 22 w 352"/>
                <a:gd name="T13" fmla="*/ 162 h 230"/>
                <a:gd name="T14" fmla="*/ 12 w 352"/>
                <a:gd name="T15" fmla="*/ 195 h 230"/>
                <a:gd name="T16" fmla="*/ 7 w 352"/>
                <a:gd name="T17" fmla="*/ 230 h 230"/>
                <a:gd name="T18" fmla="*/ 4 w 352"/>
                <a:gd name="T19" fmla="*/ 218 h 230"/>
                <a:gd name="T20" fmla="*/ 1 w 352"/>
                <a:gd name="T21" fmla="*/ 204 h 230"/>
                <a:gd name="T22" fmla="*/ 0 w 352"/>
                <a:gd name="T23" fmla="*/ 191 h 230"/>
                <a:gd name="T24" fmla="*/ 0 w 352"/>
                <a:gd name="T25" fmla="*/ 176 h 230"/>
                <a:gd name="T26" fmla="*/ 3 w 352"/>
                <a:gd name="T27" fmla="*/ 141 h 230"/>
                <a:gd name="T28" fmla="*/ 13 w 352"/>
                <a:gd name="T29" fmla="*/ 107 h 230"/>
                <a:gd name="T30" fmla="*/ 30 w 352"/>
                <a:gd name="T31" fmla="*/ 77 h 230"/>
                <a:gd name="T32" fmla="*/ 51 w 352"/>
                <a:gd name="T33" fmla="*/ 51 h 230"/>
                <a:gd name="T34" fmla="*/ 77 w 352"/>
                <a:gd name="T35" fmla="*/ 30 h 230"/>
                <a:gd name="T36" fmla="*/ 107 w 352"/>
                <a:gd name="T37" fmla="*/ 13 h 230"/>
                <a:gd name="T38" fmla="*/ 141 w 352"/>
                <a:gd name="T39" fmla="*/ 3 h 230"/>
                <a:gd name="T40" fmla="*/ 176 w 352"/>
                <a:gd name="T41" fmla="*/ 0 h 230"/>
                <a:gd name="T42" fmla="*/ 210 w 352"/>
                <a:gd name="T43" fmla="*/ 3 h 230"/>
                <a:gd name="T44" fmla="*/ 244 w 352"/>
                <a:gd name="T45" fmla="*/ 13 h 230"/>
                <a:gd name="T46" fmla="*/ 274 w 352"/>
                <a:gd name="T47" fmla="*/ 30 h 230"/>
                <a:gd name="T48" fmla="*/ 300 w 352"/>
                <a:gd name="T49" fmla="*/ 51 h 230"/>
                <a:gd name="T50" fmla="*/ 321 w 352"/>
                <a:gd name="T51" fmla="*/ 77 h 230"/>
                <a:gd name="T52" fmla="*/ 338 w 352"/>
                <a:gd name="T53" fmla="*/ 107 h 230"/>
                <a:gd name="T54" fmla="*/ 348 w 352"/>
                <a:gd name="T55" fmla="*/ 141 h 230"/>
                <a:gd name="T56" fmla="*/ 352 w 352"/>
                <a:gd name="T57" fmla="*/ 176 h 230"/>
                <a:gd name="T58" fmla="*/ 352 w 352"/>
                <a:gd name="T59" fmla="*/ 176 h 230"/>
                <a:gd name="T60" fmla="*/ 352 w 352"/>
                <a:gd name="T61" fmla="*/ 176 h 230"/>
                <a:gd name="T62" fmla="*/ 352 w 352"/>
                <a:gd name="T63" fmla="*/ 177 h 230"/>
                <a:gd name="T64" fmla="*/ 352 w 352"/>
                <a:gd name="T65" fmla="*/ 177 h 230"/>
                <a:gd name="T66" fmla="*/ 341 w 352"/>
                <a:gd name="T67" fmla="*/ 151 h 230"/>
                <a:gd name="T68" fmla="*/ 327 w 352"/>
                <a:gd name="T69" fmla="*/ 129 h 230"/>
                <a:gd name="T70" fmla="*/ 309 w 352"/>
                <a:gd name="T71" fmla="*/ 107 h 230"/>
                <a:gd name="T72" fmla="*/ 289 w 352"/>
                <a:gd name="T73" fmla="*/ 89 h 230"/>
                <a:gd name="T74" fmla="*/ 265 w 352"/>
                <a:gd name="T75" fmla="*/ 74 h 230"/>
                <a:gd name="T76" fmla="*/ 241 w 352"/>
                <a:gd name="T77" fmla="*/ 63 h 230"/>
                <a:gd name="T78" fmla="*/ 214 w 352"/>
                <a:gd name="T79" fmla="*/ 57 h 230"/>
                <a:gd name="T80" fmla="*/ 185 w 352"/>
                <a:gd name="T81" fmla="*/ 54 h 2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2"/>
                <a:gd name="T124" fmla="*/ 0 h 230"/>
                <a:gd name="T125" fmla="*/ 352 w 352"/>
                <a:gd name="T126" fmla="*/ 230 h 2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2" h="230">
                  <a:moveTo>
                    <a:pt x="185" y="54"/>
                  </a:moveTo>
                  <a:lnTo>
                    <a:pt x="148" y="57"/>
                  </a:lnTo>
                  <a:lnTo>
                    <a:pt x="115" y="68"/>
                  </a:lnTo>
                  <a:lnTo>
                    <a:pt x="86" y="85"/>
                  </a:lnTo>
                  <a:lnTo>
                    <a:pt x="60" y="106"/>
                  </a:lnTo>
                  <a:lnTo>
                    <a:pt x="38" y="132"/>
                  </a:lnTo>
                  <a:lnTo>
                    <a:pt x="22" y="162"/>
                  </a:lnTo>
                  <a:lnTo>
                    <a:pt x="12" y="195"/>
                  </a:lnTo>
                  <a:lnTo>
                    <a:pt x="7" y="230"/>
                  </a:lnTo>
                  <a:lnTo>
                    <a:pt x="4" y="218"/>
                  </a:lnTo>
                  <a:lnTo>
                    <a:pt x="1" y="204"/>
                  </a:lnTo>
                  <a:lnTo>
                    <a:pt x="0" y="191"/>
                  </a:lnTo>
                  <a:lnTo>
                    <a:pt x="0" y="176"/>
                  </a:lnTo>
                  <a:lnTo>
                    <a:pt x="3" y="141"/>
                  </a:lnTo>
                  <a:lnTo>
                    <a:pt x="13" y="107"/>
                  </a:lnTo>
                  <a:lnTo>
                    <a:pt x="30" y="77"/>
                  </a:lnTo>
                  <a:lnTo>
                    <a:pt x="51" y="51"/>
                  </a:lnTo>
                  <a:lnTo>
                    <a:pt x="77" y="30"/>
                  </a:lnTo>
                  <a:lnTo>
                    <a:pt x="107" y="13"/>
                  </a:lnTo>
                  <a:lnTo>
                    <a:pt x="141" y="3"/>
                  </a:lnTo>
                  <a:lnTo>
                    <a:pt x="176" y="0"/>
                  </a:lnTo>
                  <a:lnTo>
                    <a:pt x="210" y="3"/>
                  </a:lnTo>
                  <a:lnTo>
                    <a:pt x="244" y="13"/>
                  </a:lnTo>
                  <a:lnTo>
                    <a:pt x="274" y="30"/>
                  </a:lnTo>
                  <a:lnTo>
                    <a:pt x="300" y="51"/>
                  </a:lnTo>
                  <a:lnTo>
                    <a:pt x="321" y="77"/>
                  </a:lnTo>
                  <a:lnTo>
                    <a:pt x="338" y="107"/>
                  </a:lnTo>
                  <a:lnTo>
                    <a:pt x="348" y="141"/>
                  </a:lnTo>
                  <a:lnTo>
                    <a:pt x="352" y="176"/>
                  </a:lnTo>
                  <a:lnTo>
                    <a:pt x="352" y="177"/>
                  </a:lnTo>
                  <a:lnTo>
                    <a:pt x="341" y="151"/>
                  </a:lnTo>
                  <a:lnTo>
                    <a:pt x="327" y="129"/>
                  </a:lnTo>
                  <a:lnTo>
                    <a:pt x="309" y="107"/>
                  </a:lnTo>
                  <a:lnTo>
                    <a:pt x="289" y="89"/>
                  </a:lnTo>
                  <a:lnTo>
                    <a:pt x="265" y="74"/>
                  </a:lnTo>
                  <a:lnTo>
                    <a:pt x="241" y="63"/>
                  </a:lnTo>
                  <a:lnTo>
                    <a:pt x="214" y="57"/>
                  </a:lnTo>
                  <a:lnTo>
                    <a:pt x="185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7739834E-3023-464C-B7A8-CFC7F1598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1304"/>
              <a:ext cx="104" cy="183"/>
            </a:xfrm>
            <a:custGeom>
              <a:avLst/>
              <a:gdLst>
                <a:gd name="T0" fmla="*/ 182 w 208"/>
                <a:gd name="T1" fmla="*/ 0 h 364"/>
                <a:gd name="T2" fmla="*/ 188 w 208"/>
                <a:gd name="T3" fmla="*/ 0 h 364"/>
                <a:gd name="T4" fmla="*/ 195 w 208"/>
                <a:gd name="T5" fmla="*/ 0 h 364"/>
                <a:gd name="T6" fmla="*/ 202 w 208"/>
                <a:gd name="T7" fmla="*/ 1 h 364"/>
                <a:gd name="T8" fmla="*/ 208 w 208"/>
                <a:gd name="T9" fmla="*/ 1 h 364"/>
                <a:gd name="T10" fmla="*/ 176 w 208"/>
                <a:gd name="T11" fmla="*/ 9 h 364"/>
                <a:gd name="T12" fmla="*/ 145 w 208"/>
                <a:gd name="T13" fmla="*/ 21 h 364"/>
                <a:gd name="T14" fmla="*/ 118 w 208"/>
                <a:gd name="T15" fmla="*/ 39 h 364"/>
                <a:gd name="T16" fmla="*/ 95 w 208"/>
                <a:gd name="T17" fmla="*/ 62 h 364"/>
                <a:gd name="T18" fmla="*/ 76 w 208"/>
                <a:gd name="T19" fmla="*/ 88 h 364"/>
                <a:gd name="T20" fmla="*/ 62 w 208"/>
                <a:gd name="T21" fmla="*/ 117 h 364"/>
                <a:gd name="T22" fmla="*/ 53 w 208"/>
                <a:gd name="T23" fmla="*/ 149 h 364"/>
                <a:gd name="T24" fmla="*/ 50 w 208"/>
                <a:gd name="T25" fmla="*/ 182 h 364"/>
                <a:gd name="T26" fmla="*/ 53 w 208"/>
                <a:gd name="T27" fmla="*/ 215 h 364"/>
                <a:gd name="T28" fmla="*/ 62 w 208"/>
                <a:gd name="T29" fmla="*/ 247 h 364"/>
                <a:gd name="T30" fmla="*/ 76 w 208"/>
                <a:gd name="T31" fmla="*/ 276 h 364"/>
                <a:gd name="T32" fmla="*/ 95 w 208"/>
                <a:gd name="T33" fmla="*/ 302 h 364"/>
                <a:gd name="T34" fmla="*/ 118 w 208"/>
                <a:gd name="T35" fmla="*/ 325 h 364"/>
                <a:gd name="T36" fmla="*/ 145 w 208"/>
                <a:gd name="T37" fmla="*/ 343 h 364"/>
                <a:gd name="T38" fmla="*/ 176 w 208"/>
                <a:gd name="T39" fmla="*/ 355 h 364"/>
                <a:gd name="T40" fmla="*/ 208 w 208"/>
                <a:gd name="T41" fmla="*/ 362 h 364"/>
                <a:gd name="T42" fmla="*/ 202 w 208"/>
                <a:gd name="T43" fmla="*/ 364 h 364"/>
                <a:gd name="T44" fmla="*/ 195 w 208"/>
                <a:gd name="T45" fmla="*/ 364 h 364"/>
                <a:gd name="T46" fmla="*/ 188 w 208"/>
                <a:gd name="T47" fmla="*/ 364 h 364"/>
                <a:gd name="T48" fmla="*/ 182 w 208"/>
                <a:gd name="T49" fmla="*/ 364 h 364"/>
                <a:gd name="T50" fmla="*/ 145 w 208"/>
                <a:gd name="T51" fmla="*/ 361 h 364"/>
                <a:gd name="T52" fmla="*/ 111 w 208"/>
                <a:gd name="T53" fmla="*/ 350 h 364"/>
                <a:gd name="T54" fmla="*/ 80 w 208"/>
                <a:gd name="T55" fmla="*/ 332 h 364"/>
                <a:gd name="T56" fmla="*/ 53 w 208"/>
                <a:gd name="T57" fmla="*/ 311 h 364"/>
                <a:gd name="T58" fmla="*/ 32 w 208"/>
                <a:gd name="T59" fmla="*/ 284 h 364"/>
                <a:gd name="T60" fmla="*/ 13 w 208"/>
                <a:gd name="T61" fmla="*/ 253 h 364"/>
                <a:gd name="T62" fmla="*/ 3 w 208"/>
                <a:gd name="T63" fmla="*/ 218 h 364"/>
                <a:gd name="T64" fmla="*/ 0 w 208"/>
                <a:gd name="T65" fmla="*/ 182 h 364"/>
                <a:gd name="T66" fmla="*/ 3 w 208"/>
                <a:gd name="T67" fmla="*/ 146 h 364"/>
                <a:gd name="T68" fmla="*/ 13 w 208"/>
                <a:gd name="T69" fmla="*/ 111 h 364"/>
                <a:gd name="T70" fmla="*/ 32 w 208"/>
                <a:gd name="T71" fmla="*/ 80 h 364"/>
                <a:gd name="T72" fmla="*/ 53 w 208"/>
                <a:gd name="T73" fmla="*/ 53 h 364"/>
                <a:gd name="T74" fmla="*/ 80 w 208"/>
                <a:gd name="T75" fmla="*/ 32 h 364"/>
                <a:gd name="T76" fmla="*/ 111 w 208"/>
                <a:gd name="T77" fmla="*/ 14 h 364"/>
                <a:gd name="T78" fmla="*/ 145 w 208"/>
                <a:gd name="T79" fmla="*/ 3 h 364"/>
                <a:gd name="T80" fmla="*/ 182 w 208"/>
                <a:gd name="T81" fmla="*/ 0 h 3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8"/>
                <a:gd name="T124" fmla="*/ 0 h 364"/>
                <a:gd name="T125" fmla="*/ 208 w 208"/>
                <a:gd name="T126" fmla="*/ 364 h 3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8" h="364">
                  <a:moveTo>
                    <a:pt x="182" y="0"/>
                  </a:moveTo>
                  <a:lnTo>
                    <a:pt x="188" y="0"/>
                  </a:lnTo>
                  <a:lnTo>
                    <a:pt x="195" y="0"/>
                  </a:lnTo>
                  <a:lnTo>
                    <a:pt x="202" y="1"/>
                  </a:lnTo>
                  <a:lnTo>
                    <a:pt x="208" y="1"/>
                  </a:lnTo>
                  <a:lnTo>
                    <a:pt x="176" y="9"/>
                  </a:lnTo>
                  <a:lnTo>
                    <a:pt x="145" y="21"/>
                  </a:lnTo>
                  <a:lnTo>
                    <a:pt x="118" y="39"/>
                  </a:lnTo>
                  <a:lnTo>
                    <a:pt x="95" y="62"/>
                  </a:lnTo>
                  <a:lnTo>
                    <a:pt x="76" y="88"/>
                  </a:lnTo>
                  <a:lnTo>
                    <a:pt x="62" y="117"/>
                  </a:lnTo>
                  <a:lnTo>
                    <a:pt x="53" y="149"/>
                  </a:lnTo>
                  <a:lnTo>
                    <a:pt x="50" y="182"/>
                  </a:lnTo>
                  <a:lnTo>
                    <a:pt x="53" y="215"/>
                  </a:lnTo>
                  <a:lnTo>
                    <a:pt x="62" y="247"/>
                  </a:lnTo>
                  <a:lnTo>
                    <a:pt x="76" y="276"/>
                  </a:lnTo>
                  <a:lnTo>
                    <a:pt x="95" y="302"/>
                  </a:lnTo>
                  <a:lnTo>
                    <a:pt x="118" y="325"/>
                  </a:lnTo>
                  <a:lnTo>
                    <a:pt x="145" y="343"/>
                  </a:lnTo>
                  <a:lnTo>
                    <a:pt x="176" y="355"/>
                  </a:lnTo>
                  <a:lnTo>
                    <a:pt x="208" y="362"/>
                  </a:lnTo>
                  <a:lnTo>
                    <a:pt x="202" y="364"/>
                  </a:lnTo>
                  <a:lnTo>
                    <a:pt x="195" y="364"/>
                  </a:lnTo>
                  <a:lnTo>
                    <a:pt x="188" y="364"/>
                  </a:lnTo>
                  <a:lnTo>
                    <a:pt x="182" y="364"/>
                  </a:lnTo>
                  <a:lnTo>
                    <a:pt x="145" y="361"/>
                  </a:lnTo>
                  <a:lnTo>
                    <a:pt x="111" y="350"/>
                  </a:lnTo>
                  <a:lnTo>
                    <a:pt x="80" y="332"/>
                  </a:lnTo>
                  <a:lnTo>
                    <a:pt x="53" y="311"/>
                  </a:lnTo>
                  <a:lnTo>
                    <a:pt x="32" y="284"/>
                  </a:lnTo>
                  <a:lnTo>
                    <a:pt x="13" y="253"/>
                  </a:lnTo>
                  <a:lnTo>
                    <a:pt x="3" y="218"/>
                  </a:lnTo>
                  <a:lnTo>
                    <a:pt x="0" y="182"/>
                  </a:lnTo>
                  <a:lnTo>
                    <a:pt x="3" y="146"/>
                  </a:lnTo>
                  <a:lnTo>
                    <a:pt x="13" y="111"/>
                  </a:lnTo>
                  <a:lnTo>
                    <a:pt x="32" y="80"/>
                  </a:lnTo>
                  <a:lnTo>
                    <a:pt x="53" y="53"/>
                  </a:lnTo>
                  <a:lnTo>
                    <a:pt x="80" y="32"/>
                  </a:lnTo>
                  <a:lnTo>
                    <a:pt x="111" y="14"/>
                  </a:lnTo>
                  <a:lnTo>
                    <a:pt x="145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0" name="Freeform 82">
              <a:extLst>
                <a:ext uri="{FF2B5EF4-FFF2-40B4-BE49-F238E27FC236}">
                  <a16:creationId xmlns:a16="http://schemas.microsoft.com/office/drawing/2014/main" id="{DE653A34-ECFC-4D0D-A191-E28BD5177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1345"/>
              <a:ext cx="103" cy="135"/>
            </a:xfrm>
            <a:custGeom>
              <a:avLst/>
              <a:gdLst>
                <a:gd name="T0" fmla="*/ 161 w 204"/>
                <a:gd name="T1" fmla="*/ 0 h 267"/>
                <a:gd name="T2" fmla="*/ 166 w 204"/>
                <a:gd name="T3" fmla="*/ 3 h 267"/>
                <a:gd name="T4" fmla="*/ 175 w 204"/>
                <a:gd name="T5" fmla="*/ 12 h 267"/>
                <a:gd name="T6" fmla="*/ 187 w 204"/>
                <a:gd name="T7" fmla="*/ 27 h 267"/>
                <a:gd name="T8" fmla="*/ 198 w 204"/>
                <a:gd name="T9" fmla="*/ 50 h 267"/>
                <a:gd name="T10" fmla="*/ 204 w 204"/>
                <a:gd name="T11" fmla="*/ 77 h 267"/>
                <a:gd name="T12" fmla="*/ 204 w 204"/>
                <a:gd name="T13" fmla="*/ 111 h 267"/>
                <a:gd name="T14" fmla="*/ 191 w 204"/>
                <a:gd name="T15" fmla="*/ 150 h 267"/>
                <a:gd name="T16" fmla="*/ 166 w 204"/>
                <a:gd name="T17" fmla="*/ 196 h 267"/>
                <a:gd name="T18" fmla="*/ 132 w 204"/>
                <a:gd name="T19" fmla="*/ 235 h 267"/>
                <a:gd name="T20" fmla="*/ 102 w 204"/>
                <a:gd name="T21" fmla="*/ 258 h 267"/>
                <a:gd name="T22" fmla="*/ 73 w 204"/>
                <a:gd name="T23" fmla="*/ 267 h 267"/>
                <a:gd name="T24" fmla="*/ 49 w 204"/>
                <a:gd name="T25" fmla="*/ 267 h 267"/>
                <a:gd name="T26" fmla="*/ 29 w 204"/>
                <a:gd name="T27" fmla="*/ 261 h 267"/>
                <a:gd name="T28" fmla="*/ 14 w 204"/>
                <a:gd name="T29" fmla="*/ 252 h 267"/>
                <a:gd name="T30" fmla="*/ 3 w 204"/>
                <a:gd name="T31" fmla="*/ 244 h 267"/>
                <a:gd name="T32" fmla="*/ 0 w 204"/>
                <a:gd name="T33" fmla="*/ 241 h 267"/>
                <a:gd name="T34" fmla="*/ 3 w 204"/>
                <a:gd name="T35" fmla="*/ 241 h 267"/>
                <a:gd name="T36" fmla="*/ 12 w 204"/>
                <a:gd name="T37" fmla="*/ 243 h 267"/>
                <a:gd name="T38" fmla="*/ 26 w 204"/>
                <a:gd name="T39" fmla="*/ 243 h 267"/>
                <a:gd name="T40" fmla="*/ 43 w 204"/>
                <a:gd name="T41" fmla="*/ 240 h 267"/>
                <a:gd name="T42" fmla="*/ 63 w 204"/>
                <a:gd name="T43" fmla="*/ 232 h 267"/>
                <a:gd name="T44" fmla="*/ 85 w 204"/>
                <a:gd name="T45" fmla="*/ 218 h 267"/>
                <a:gd name="T46" fmla="*/ 108 w 204"/>
                <a:gd name="T47" fmla="*/ 197 h 267"/>
                <a:gd name="T48" fmla="*/ 132 w 204"/>
                <a:gd name="T49" fmla="*/ 167 h 267"/>
                <a:gd name="T50" fmla="*/ 151 w 204"/>
                <a:gd name="T51" fmla="*/ 133 h 267"/>
                <a:gd name="T52" fmla="*/ 160 w 204"/>
                <a:gd name="T53" fmla="*/ 105 h 267"/>
                <a:gd name="T54" fmla="*/ 163 w 204"/>
                <a:gd name="T55" fmla="*/ 82 h 267"/>
                <a:gd name="T56" fmla="*/ 160 w 204"/>
                <a:gd name="T57" fmla="*/ 62 h 267"/>
                <a:gd name="T58" fmla="*/ 155 w 204"/>
                <a:gd name="T59" fmla="*/ 48 h 267"/>
                <a:gd name="T60" fmla="*/ 149 w 204"/>
                <a:gd name="T61" fmla="*/ 38 h 267"/>
                <a:gd name="T62" fmla="*/ 143 w 204"/>
                <a:gd name="T63" fmla="*/ 32 h 267"/>
                <a:gd name="T64" fmla="*/ 141 w 204"/>
                <a:gd name="T65" fmla="*/ 30 h 267"/>
                <a:gd name="T66" fmla="*/ 161 w 204"/>
                <a:gd name="T67" fmla="*/ 0 h 2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4"/>
                <a:gd name="T103" fmla="*/ 0 h 267"/>
                <a:gd name="T104" fmla="*/ 204 w 204"/>
                <a:gd name="T105" fmla="*/ 267 h 2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4" h="267">
                  <a:moveTo>
                    <a:pt x="161" y="0"/>
                  </a:moveTo>
                  <a:lnTo>
                    <a:pt x="166" y="3"/>
                  </a:lnTo>
                  <a:lnTo>
                    <a:pt x="175" y="12"/>
                  </a:lnTo>
                  <a:lnTo>
                    <a:pt x="187" y="27"/>
                  </a:lnTo>
                  <a:lnTo>
                    <a:pt x="198" y="50"/>
                  </a:lnTo>
                  <a:lnTo>
                    <a:pt x="204" y="77"/>
                  </a:lnTo>
                  <a:lnTo>
                    <a:pt x="204" y="111"/>
                  </a:lnTo>
                  <a:lnTo>
                    <a:pt x="191" y="150"/>
                  </a:lnTo>
                  <a:lnTo>
                    <a:pt x="166" y="196"/>
                  </a:lnTo>
                  <a:lnTo>
                    <a:pt x="132" y="235"/>
                  </a:lnTo>
                  <a:lnTo>
                    <a:pt x="102" y="258"/>
                  </a:lnTo>
                  <a:lnTo>
                    <a:pt x="73" y="267"/>
                  </a:lnTo>
                  <a:lnTo>
                    <a:pt x="49" y="267"/>
                  </a:lnTo>
                  <a:lnTo>
                    <a:pt x="29" y="261"/>
                  </a:lnTo>
                  <a:lnTo>
                    <a:pt x="14" y="252"/>
                  </a:lnTo>
                  <a:lnTo>
                    <a:pt x="3" y="244"/>
                  </a:lnTo>
                  <a:lnTo>
                    <a:pt x="0" y="241"/>
                  </a:lnTo>
                  <a:lnTo>
                    <a:pt x="3" y="241"/>
                  </a:lnTo>
                  <a:lnTo>
                    <a:pt x="12" y="243"/>
                  </a:lnTo>
                  <a:lnTo>
                    <a:pt x="26" y="243"/>
                  </a:lnTo>
                  <a:lnTo>
                    <a:pt x="43" y="240"/>
                  </a:lnTo>
                  <a:lnTo>
                    <a:pt x="63" y="232"/>
                  </a:lnTo>
                  <a:lnTo>
                    <a:pt x="85" y="218"/>
                  </a:lnTo>
                  <a:lnTo>
                    <a:pt x="108" y="197"/>
                  </a:lnTo>
                  <a:lnTo>
                    <a:pt x="132" y="167"/>
                  </a:lnTo>
                  <a:lnTo>
                    <a:pt x="151" y="133"/>
                  </a:lnTo>
                  <a:lnTo>
                    <a:pt x="160" y="105"/>
                  </a:lnTo>
                  <a:lnTo>
                    <a:pt x="163" y="82"/>
                  </a:lnTo>
                  <a:lnTo>
                    <a:pt x="160" y="62"/>
                  </a:lnTo>
                  <a:lnTo>
                    <a:pt x="155" y="48"/>
                  </a:lnTo>
                  <a:lnTo>
                    <a:pt x="149" y="38"/>
                  </a:lnTo>
                  <a:lnTo>
                    <a:pt x="143" y="32"/>
                  </a:lnTo>
                  <a:lnTo>
                    <a:pt x="141" y="3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47422362-30C3-4C55-9ACB-7A4845BCD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2113"/>
              <a:ext cx="67" cy="55"/>
            </a:xfrm>
            <a:custGeom>
              <a:avLst/>
              <a:gdLst>
                <a:gd name="T0" fmla="*/ 106 w 133"/>
                <a:gd name="T1" fmla="*/ 73 h 109"/>
                <a:gd name="T2" fmla="*/ 97 w 133"/>
                <a:gd name="T3" fmla="*/ 64 h 109"/>
                <a:gd name="T4" fmla="*/ 86 w 133"/>
                <a:gd name="T5" fmla="*/ 55 h 109"/>
                <a:gd name="T6" fmla="*/ 74 w 133"/>
                <a:gd name="T7" fmla="*/ 44 h 109"/>
                <a:gd name="T8" fmla="*/ 63 w 133"/>
                <a:gd name="T9" fmla="*/ 33 h 109"/>
                <a:gd name="T10" fmla="*/ 53 w 133"/>
                <a:gd name="T11" fmla="*/ 24 h 109"/>
                <a:gd name="T12" fmla="*/ 42 w 133"/>
                <a:gd name="T13" fmla="*/ 17 h 109"/>
                <a:gd name="T14" fmla="*/ 31 w 133"/>
                <a:gd name="T15" fmla="*/ 9 h 109"/>
                <a:gd name="T16" fmla="*/ 24 w 133"/>
                <a:gd name="T17" fmla="*/ 5 h 109"/>
                <a:gd name="T18" fmla="*/ 21 w 133"/>
                <a:gd name="T19" fmla="*/ 3 h 109"/>
                <a:gd name="T20" fmla="*/ 16 w 133"/>
                <a:gd name="T21" fmla="*/ 2 h 109"/>
                <a:gd name="T22" fmla="*/ 13 w 133"/>
                <a:gd name="T23" fmla="*/ 2 h 109"/>
                <a:gd name="T24" fmla="*/ 9 w 133"/>
                <a:gd name="T25" fmla="*/ 0 h 109"/>
                <a:gd name="T26" fmla="*/ 7 w 133"/>
                <a:gd name="T27" fmla="*/ 2 h 109"/>
                <a:gd name="T28" fmla="*/ 4 w 133"/>
                <a:gd name="T29" fmla="*/ 2 h 109"/>
                <a:gd name="T30" fmla="*/ 3 w 133"/>
                <a:gd name="T31" fmla="*/ 2 h 109"/>
                <a:gd name="T32" fmla="*/ 0 w 133"/>
                <a:gd name="T33" fmla="*/ 3 h 109"/>
                <a:gd name="T34" fmla="*/ 15 w 133"/>
                <a:gd name="T35" fmla="*/ 18 h 109"/>
                <a:gd name="T36" fmla="*/ 31 w 133"/>
                <a:gd name="T37" fmla="*/ 32 h 109"/>
                <a:gd name="T38" fmla="*/ 47 w 133"/>
                <a:gd name="T39" fmla="*/ 46 h 109"/>
                <a:gd name="T40" fmla="*/ 63 w 133"/>
                <a:gd name="T41" fmla="*/ 59 h 109"/>
                <a:gd name="T42" fmla="*/ 80 w 133"/>
                <a:gd name="T43" fmla="*/ 73 h 109"/>
                <a:gd name="T44" fmla="*/ 98 w 133"/>
                <a:gd name="T45" fmla="*/ 85 h 109"/>
                <a:gd name="T46" fmla="*/ 115 w 133"/>
                <a:gd name="T47" fmla="*/ 97 h 109"/>
                <a:gd name="T48" fmla="*/ 133 w 133"/>
                <a:gd name="T49" fmla="*/ 109 h 109"/>
                <a:gd name="T50" fmla="*/ 125 w 133"/>
                <a:gd name="T51" fmla="*/ 100 h 109"/>
                <a:gd name="T52" fmla="*/ 119 w 133"/>
                <a:gd name="T53" fmla="*/ 91 h 109"/>
                <a:gd name="T54" fmla="*/ 112 w 133"/>
                <a:gd name="T55" fmla="*/ 82 h 109"/>
                <a:gd name="T56" fmla="*/ 106 w 133"/>
                <a:gd name="T57" fmla="*/ 73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3"/>
                <a:gd name="T88" fmla="*/ 0 h 109"/>
                <a:gd name="T89" fmla="*/ 133 w 133"/>
                <a:gd name="T90" fmla="*/ 109 h 1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3" h="109">
                  <a:moveTo>
                    <a:pt x="106" y="73"/>
                  </a:moveTo>
                  <a:lnTo>
                    <a:pt x="97" y="64"/>
                  </a:lnTo>
                  <a:lnTo>
                    <a:pt x="86" y="55"/>
                  </a:lnTo>
                  <a:lnTo>
                    <a:pt x="74" y="44"/>
                  </a:lnTo>
                  <a:lnTo>
                    <a:pt x="63" y="33"/>
                  </a:lnTo>
                  <a:lnTo>
                    <a:pt x="53" y="24"/>
                  </a:lnTo>
                  <a:lnTo>
                    <a:pt x="42" y="17"/>
                  </a:lnTo>
                  <a:lnTo>
                    <a:pt x="31" y="9"/>
                  </a:lnTo>
                  <a:lnTo>
                    <a:pt x="24" y="5"/>
                  </a:lnTo>
                  <a:lnTo>
                    <a:pt x="21" y="3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9" y="0"/>
                  </a:lnTo>
                  <a:lnTo>
                    <a:pt x="7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0" y="3"/>
                  </a:lnTo>
                  <a:lnTo>
                    <a:pt x="15" y="18"/>
                  </a:lnTo>
                  <a:lnTo>
                    <a:pt x="31" y="32"/>
                  </a:lnTo>
                  <a:lnTo>
                    <a:pt x="47" y="46"/>
                  </a:lnTo>
                  <a:lnTo>
                    <a:pt x="63" y="59"/>
                  </a:lnTo>
                  <a:lnTo>
                    <a:pt x="80" y="73"/>
                  </a:lnTo>
                  <a:lnTo>
                    <a:pt x="98" y="85"/>
                  </a:lnTo>
                  <a:lnTo>
                    <a:pt x="115" y="97"/>
                  </a:lnTo>
                  <a:lnTo>
                    <a:pt x="133" y="109"/>
                  </a:lnTo>
                  <a:lnTo>
                    <a:pt x="125" y="100"/>
                  </a:lnTo>
                  <a:lnTo>
                    <a:pt x="119" y="91"/>
                  </a:lnTo>
                  <a:lnTo>
                    <a:pt x="112" y="82"/>
                  </a:lnTo>
                  <a:lnTo>
                    <a:pt x="106" y="73"/>
                  </a:lnTo>
                  <a:close/>
                </a:path>
              </a:pathLst>
            </a:custGeom>
            <a:solidFill>
              <a:srgbClr val="F2D8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" name="Freeform 84">
              <a:extLst>
                <a:ext uri="{FF2B5EF4-FFF2-40B4-BE49-F238E27FC236}">
                  <a16:creationId xmlns:a16="http://schemas.microsoft.com/office/drawing/2014/main" id="{7988AEF9-9900-4BAA-B1EB-97552073A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2001"/>
              <a:ext cx="165" cy="173"/>
            </a:xfrm>
            <a:custGeom>
              <a:avLst/>
              <a:gdLst>
                <a:gd name="T0" fmla="*/ 0 w 331"/>
                <a:gd name="T1" fmla="*/ 310 h 345"/>
                <a:gd name="T2" fmla="*/ 8 w 331"/>
                <a:gd name="T3" fmla="*/ 318 h 345"/>
                <a:gd name="T4" fmla="*/ 14 w 331"/>
                <a:gd name="T5" fmla="*/ 327 h 345"/>
                <a:gd name="T6" fmla="*/ 22 w 331"/>
                <a:gd name="T7" fmla="*/ 336 h 345"/>
                <a:gd name="T8" fmla="*/ 28 w 331"/>
                <a:gd name="T9" fmla="*/ 345 h 345"/>
                <a:gd name="T10" fmla="*/ 46 w 331"/>
                <a:gd name="T11" fmla="*/ 333 h 345"/>
                <a:gd name="T12" fmla="*/ 62 w 331"/>
                <a:gd name="T13" fmla="*/ 323 h 345"/>
                <a:gd name="T14" fmla="*/ 81 w 331"/>
                <a:gd name="T15" fmla="*/ 310 h 345"/>
                <a:gd name="T16" fmla="*/ 97 w 331"/>
                <a:gd name="T17" fmla="*/ 297 h 345"/>
                <a:gd name="T18" fmla="*/ 114 w 331"/>
                <a:gd name="T19" fmla="*/ 285 h 345"/>
                <a:gd name="T20" fmla="*/ 129 w 331"/>
                <a:gd name="T21" fmla="*/ 271 h 345"/>
                <a:gd name="T22" fmla="*/ 146 w 331"/>
                <a:gd name="T23" fmla="*/ 257 h 345"/>
                <a:gd name="T24" fmla="*/ 161 w 331"/>
                <a:gd name="T25" fmla="*/ 244 h 345"/>
                <a:gd name="T26" fmla="*/ 181 w 331"/>
                <a:gd name="T27" fmla="*/ 221 h 345"/>
                <a:gd name="T28" fmla="*/ 201 w 331"/>
                <a:gd name="T29" fmla="*/ 195 h 345"/>
                <a:gd name="T30" fmla="*/ 222 w 331"/>
                <a:gd name="T31" fmla="*/ 168 h 345"/>
                <a:gd name="T32" fmla="*/ 243 w 331"/>
                <a:gd name="T33" fmla="*/ 138 h 345"/>
                <a:gd name="T34" fmla="*/ 264 w 331"/>
                <a:gd name="T35" fmla="*/ 106 h 345"/>
                <a:gd name="T36" fmla="*/ 287 w 331"/>
                <a:gd name="T37" fmla="*/ 72 h 345"/>
                <a:gd name="T38" fmla="*/ 308 w 331"/>
                <a:gd name="T39" fmla="*/ 37 h 345"/>
                <a:gd name="T40" fmla="*/ 331 w 331"/>
                <a:gd name="T41" fmla="*/ 0 h 345"/>
                <a:gd name="T42" fmla="*/ 328 w 331"/>
                <a:gd name="T43" fmla="*/ 1 h 345"/>
                <a:gd name="T44" fmla="*/ 323 w 331"/>
                <a:gd name="T45" fmla="*/ 1 h 345"/>
                <a:gd name="T46" fmla="*/ 319 w 331"/>
                <a:gd name="T47" fmla="*/ 1 h 345"/>
                <a:gd name="T48" fmla="*/ 316 w 331"/>
                <a:gd name="T49" fmla="*/ 1 h 345"/>
                <a:gd name="T50" fmla="*/ 302 w 331"/>
                <a:gd name="T51" fmla="*/ 25 h 345"/>
                <a:gd name="T52" fmla="*/ 287 w 331"/>
                <a:gd name="T53" fmla="*/ 48 h 345"/>
                <a:gd name="T54" fmla="*/ 270 w 331"/>
                <a:gd name="T55" fmla="*/ 71 h 345"/>
                <a:gd name="T56" fmla="*/ 254 w 331"/>
                <a:gd name="T57" fmla="*/ 92 h 345"/>
                <a:gd name="T58" fmla="*/ 237 w 331"/>
                <a:gd name="T59" fmla="*/ 115 h 345"/>
                <a:gd name="T60" fmla="*/ 219 w 331"/>
                <a:gd name="T61" fmla="*/ 136 h 345"/>
                <a:gd name="T62" fmla="*/ 199 w 331"/>
                <a:gd name="T63" fmla="*/ 156 h 345"/>
                <a:gd name="T64" fmla="*/ 179 w 331"/>
                <a:gd name="T65" fmla="*/ 175 h 345"/>
                <a:gd name="T66" fmla="*/ 160 w 331"/>
                <a:gd name="T67" fmla="*/ 195 h 345"/>
                <a:gd name="T68" fmla="*/ 138 w 331"/>
                <a:gd name="T69" fmla="*/ 213 h 345"/>
                <a:gd name="T70" fmla="*/ 117 w 331"/>
                <a:gd name="T71" fmla="*/ 232 h 345"/>
                <a:gd name="T72" fmla="*/ 94 w 331"/>
                <a:gd name="T73" fmla="*/ 248 h 345"/>
                <a:gd name="T74" fmla="*/ 72 w 331"/>
                <a:gd name="T75" fmla="*/ 265 h 345"/>
                <a:gd name="T76" fmla="*/ 49 w 331"/>
                <a:gd name="T77" fmla="*/ 282 h 345"/>
                <a:gd name="T78" fmla="*/ 25 w 331"/>
                <a:gd name="T79" fmla="*/ 297 h 345"/>
                <a:gd name="T80" fmla="*/ 0 w 331"/>
                <a:gd name="T81" fmla="*/ 310 h 3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31"/>
                <a:gd name="T124" fmla="*/ 0 h 345"/>
                <a:gd name="T125" fmla="*/ 331 w 331"/>
                <a:gd name="T126" fmla="*/ 345 h 3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31" h="345">
                  <a:moveTo>
                    <a:pt x="0" y="310"/>
                  </a:moveTo>
                  <a:lnTo>
                    <a:pt x="8" y="318"/>
                  </a:lnTo>
                  <a:lnTo>
                    <a:pt x="14" y="327"/>
                  </a:lnTo>
                  <a:lnTo>
                    <a:pt x="22" y="336"/>
                  </a:lnTo>
                  <a:lnTo>
                    <a:pt x="28" y="345"/>
                  </a:lnTo>
                  <a:lnTo>
                    <a:pt x="46" y="333"/>
                  </a:lnTo>
                  <a:lnTo>
                    <a:pt x="62" y="323"/>
                  </a:lnTo>
                  <a:lnTo>
                    <a:pt x="81" y="310"/>
                  </a:lnTo>
                  <a:lnTo>
                    <a:pt x="97" y="297"/>
                  </a:lnTo>
                  <a:lnTo>
                    <a:pt x="114" y="285"/>
                  </a:lnTo>
                  <a:lnTo>
                    <a:pt x="129" y="271"/>
                  </a:lnTo>
                  <a:lnTo>
                    <a:pt x="146" y="257"/>
                  </a:lnTo>
                  <a:lnTo>
                    <a:pt x="161" y="244"/>
                  </a:lnTo>
                  <a:lnTo>
                    <a:pt x="181" y="221"/>
                  </a:lnTo>
                  <a:lnTo>
                    <a:pt x="201" y="195"/>
                  </a:lnTo>
                  <a:lnTo>
                    <a:pt x="222" y="168"/>
                  </a:lnTo>
                  <a:lnTo>
                    <a:pt x="243" y="138"/>
                  </a:lnTo>
                  <a:lnTo>
                    <a:pt x="264" y="106"/>
                  </a:lnTo>
                  <a:lnTo>
                    <a:pt x="287" y="72"/>
                  </a:lnTo>
                  <a:lnTo>
                    <a:pt x="308" y="37"/>
                  </a:lnTo>
                  <a:lnTo>
                    <a:pt x="331" y="0"/>
                  </a:lnTo>
                  <a:lnTo>
                    <a:pt x="328" y="1"/>
                  </a:lnTo>
                  <a:lnTo>
                    <a:pt x="323" y="1"/>
                  </a:lnTo>
                  <a:lnTo>
                    <a:pt x="319" y="1"/>
                  </a:lnTo>
                  <a:lnTo>
                    <a:pt x="316" y="1"/>
                  </a:lnTo>
                  <a:lnTo>
                    <a:pt x="302" y="25"/>
                  </a:lnTo>
                  <a:lnTo>
                    <a:pt x="287" y="48"/>
                  </a:lnTo>
                  <a:lnTo>
                    <a:pt x="270" y="71"/>
                  </a:lnTo>
                  <a:lnTo>
                    <a:pt x="254" y="92"/>
                  </a:lnTo>
                  <a:lnTo>
                    <a:pt x="237" y="115"/>
                  </a:lnTo>
                  <a:lnTo>
                    <a:pt x="219" y="136"/>
                  </a:lnTo>
                  <a:lnTo>
                    <a:pt x="199" y="156"/>
                  </a:lnTo>
                  <a:lnTo>
                    <a:pt x="179" y="175"/>
                  </a:lnTo>
                  <a:lnTo>
                    <a:pt x="160" y="195"/>
                  </a:lnTo>
                  <a:lnTo>
                    <a:pt x="138" y="213"/>
                  </a:lnTo>
                  <a:lnTo>
                    <a:pt x="117" y="232"/>
                  </a:lnTo>
                  <a:lnTo>
                    <a:pt x="94" y="248"/>
                  </a:lnTo>
                  <a:lnTo>
                    <a:pt x="72" y="265"/>
                  </a:lnTo>
                  <a:lnTo>
                    <a:pt x="49" y="282"/>
                  </a:lnTo>
                  <a:lnTo>
                    <a:pt x="25" y="297"/>
                  </a:lnTo>
                  <a:lnTo>
                    <a:pt x="0" y="310"/>
                  </a:lnTo>
                  <a:close/>
                </a:path>
              </a:pathLst>
            </a:custGeom>
            <a:solidFill>
              <a:srgbClr val="F2D8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3" name="Freeform 85">
              <a:extLst>
                <a:ext uri="{FF2B5EF4-FFF2-40B4-BE49-F238E27FC236}">
                  <a16:creationId xmlns:a16="http://schemas.microsoft.com/office/drawing/2014/main" id="{B7DB61AE-4533-4C6D-9D15-C7FB47B75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" y="2164"/>
              <a:ext cx="119" cy="59"/>
            </a:xfrm>
            <a:custGeom>
              <a:avLst/>
              <a:gdLst>
                <a:gd name="T0" fmla="*/ 40 w 235"/>
                <a:gd name="T1" fmla="*/ 118 h 118"/>
                <a:gd name="T2" fmla="*/ 65 w 235"/>
                <a:gd name="T3" fmla="*/ 111 h 118"/>
                <a:gd name="T4" fmla="*/ 91 w 235"/>
                <a:gd name="T5" fmla="*/ 103 h 118"/>
                <a:gd name="T6" fmla="*/ 115 w 235"/>
                <a:gd name="T7" fmla="*/ 94 h 118"/>
                <a:gd name="T8" fmla="*/ 141 w 235"/>
                <a:gd name="T9" fmla="*/ 85 h 118"/>
                <a:gd name="T10" fmla="*/ 165 w 235"/>
                <a:gd name="T11" fmla="*/ 74 h 118"/>
                <a:gd name="T12" fmla="*/ 188 w 235"/>
                <a:gd name="T13" fmla="*/ 64 h 118"/>
                <a:gd name="T14" fmla="*/ 212 w 235"/>
                <a:gd name="T15" fmla="*/ 52 h 118"/>
                <a:gd name="T16" fmla="*/ 235 w 235"/>
                <a:gd name="T17" fmla="*/ 40 h 118"/>
                <a:gd name="T18" fmla="*/ 229 w 235"/>
                <a:gd name="T19" fmla="*/ 29 h 118"/>
                <a:gd name="T20" fmla="*/ 225 w 235"/>
                <a:gd name="T21" fmla="*/ 20 h 118"/>
                <a:gd name="T22" fmla="*/ 220 w 235"/>
                <a:gd name="T23" fmla="*/ 9 h 118"/>
                <a:gd name="T24" fmla="*/ 216 w 235"/>
                <a:gd name="T25" fmla="*/ 0 h 118"/>
                <a:gd name="T26" fmla="*/ 190 w 235"/>
                <a:gd name="T27" fmla="*/ 12 h 118"/>
                <a:gd name="T28" fmla="*/ 164 w 235"/>
                <a:gd name="T29" fmla="*/ 24 h 118"/>
                <a:gd name="T30" fmla="*/ 138 w 235"/>
                <a:gd name="T31" fmla="*/ 35 h 118"/>
                <a:gd name="T32" fmla="*/ 111 w 235"/>
                <a:gd name="T33" fmla="*/ 44 h 118"/>
                <a:gd name="T34" fmla="*/ 84 w 235"/>
                <a:gd name="T35" fmla="*/ 53 h 118"/>
                <a:gd name="T36" fmla="*/ 56 w 235"/>
                <a:gd name="T37" fmla="*/ 62 h 118"/>
                <a:gd name="T38" fmla="*/ 29 w 235"/>
                <a:gd name="T39" fmla="*/ 70 h 118"/>
                <a:gd name="T40" fmla="*/ 0 w 235"/>
                <a:gd name="T41" fmla="*/ 76 h 118"/>
                <a:gd name="T42" fmla="*/ 11 w 235"/>
                <a:gd name="T43" fmla="*/ 87 h 118"/>
                <a:gd name="T44" fmla="*/ 21 w 235"/>
                <a:gd name="T45" fmla="*/ 97 h 118"/>
                <a:gd name="T46" fmla="*/ 30 w 235"/>
                <a:gd name="T47" fmla="*/ 108 h 118"/>
                <a:gd name="T48" fmla="*/ 40 w 235"/>
                <a:gd name="T49" fmla="*/ 118 h 1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5"/>
                <a:gd name="T76" fmla="*/ 0 h 118"/>
                <a:gd name="T77" fmla="*/ 235 w 235"/>
                <a:gd name="T78" fmla="*/ 118 h 11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5" h="118">
                  <a:moveTo>
                    <a:pt x="40" y="118"/>
                  </a:moveTo>
                  <a:lnTo>
                    <a:pt x="65" y="111"/>
                  </a:lnTo>
                  <a:lnTo>
                    <a:pt x="91" y="103"/>
                  </a:lnTo>
                  <a:lnTo>
                    <a:pt x="115" y="94"/>
                  </a:lnTo>
                  <a:lnTo>
                    <a:pt x="141" y="85"/>
                  </a:lnTo>
                  <a:lnTo>
                    <a:pt x="165" y="74"/>
                  </a:lnTo>
                  <a:lnTo>
                    <a:pt x="188" y="64"/>
                  </a:lnTo>
                  <a:lnTo>
                    <a:pt x="212" y="52"/>
                  </a:lnTo>
                  <a:lnTo>
                    <a:pt x="235" y="40"/>
                  </a:lnTo>
                  <a:lnTo>
                    <a:pt x="229" y="29"/>
                  </a:lnTo>
                  <a:lnTo>
                    <a:pt x="225" y="20"/>
                  </a:lnTo>
                  <a:lnTo>
                    <a:pt x="220" y="9"/>
                  </a:lnTo>
                  <a:lnTo>
                    <a:pt x="216" y="0"/>
                  </a:lnTo>
                  <a:lnTo>
                    <a:pt x="190" y="12"/>
                  </a:lnTo>
                  <a:lnTo>
                    <a:pt x="164" y="24"/>
                  </a:lnTo>
                  <a:lnTo>
                    <a:pt x="138" y="35"/>
                  </a:lnTo>
                  <a:lnTo>
                    <a:pt x="111" y="44"/>
                  </a:lnTo>
                  <a:lnTo>
                    <a:pt x="84" y="53"/>
                  </a:lnTo>
                  <a:lnTo>
                    <a:pt x="56" y="62"/>
                  </a:lnTo>
                  <a:lnTo>
                    <a:pt x="29" y="70"/>
                  </a:lnTo>
                  <a:lnTo>
                    <a:pt x="0" y="76"/>
                  </a:lnTo>
                  <a:lnTo>
                    <a:pt x="11" y="87"/>
                  </a:lnTo>
                  <a:lnTo>
                    <a:pt x="21" y="97"/>
                  </a:lnTo>
                  <a:lnTo>
                    <a:pt x="30" y="108"/>
                  </a:lnTo>
                  <a:lnTo>
                    <a:pt x="40" y="118"/>
                  </a:lnTo>
                  <a:close/>
                </a:path>
              </a:pathLst>
            </a:custGeom>
            <a:solidFill>
              <a:srgbClr val="F2D8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4" name="Freeform 86">
              <a:extLst>
                <a:ext uri="{FF2B5EF4-FFF2-40B4-BE49-F238E27FC236}">
                  <a16:creationId xmlns:a16="http://schemas.microsoft.com/office/drawing/2014/main" id="{4DF9EC7F-4235-4473-8C2B-329BF8DDD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998"/>
              <a:ext cx="74" cy="85"/>
            </a:xfrm>
            <a:custGeom>
              <a:avLst/>
              <a:gdLst>
                <a:gd name="T0" fmla="*/ 0 w 147"/>
                <a:gd name="T1" fmla="*/ 12 h 168"/>
                <a:gd name="T2" fmla="*/ 11 w 147"/>
                <a:gd name="T3" fmla="*/ 33 h 168"/>
                <a:gd name="T4" fmla="*/ 23 w 147"/>
                <a:gd name="T5" fmla="*/ 53 h 168"/>
                <a:gd name="T6" fmla="*/ 35 w 147"/>
                <a:gd name="T7" fmla="*/ 74 h 168"/>
                <a:gd name="T8" fmla="*/ 49 w 147"/>
                <a:gd name="T9" fmla="*/ 94 h 168"/>
                <a:gd name="T10" fmla="*/ 62 w 147"/>
                <a:gd name="T11" fmla="*/ 114 h 168"/>
                <a:gd name="T12" fmla="*/ 76 w 147"/>
                <a:gd name="T13" fmla="*/ 132 h 168"/>
                <a:gd name="T14" fmla="*/ 91 w 147"/>
                <a:gd name="T15" fmla="*/ 150 h 168"/>
                <a:gd name="T16" fmla="*/ 106 w 147"/>
                <a:gd name="T17" fmla="*/ 168 h 168"/>
                <a:gd name="T18" fmla="*/ 117 w 147"/>
                <a:gd name="T19" fmla="*/ 167 h 168"/>
                <a:gd name="T20" fmla="*/ 128 w 147"/>
                <a:gd name="T21" fmla="*/ 165 h 168"/>
                <a:gd name="T22" fmla="*/ 138 w 147"/>
                <a:gd name="T23" fmla="*/ 164 h 168"/>
                <a:gd name="T24" fmla="*/ 147 w 147"/>
                <a:gd name="T25" fmla="*/ 162 h 168"/>
                <a:gd name="T26" fmla="*/ 131 w 147"/>
                <a:gd name="T27" fmla="*/ 144 h 168"/>
                <a:gd name="T28" fmla="*/ 114 w 147"/>
                <a:gd name="T29" fmla="*/ 124 h 168"/>
                <a:gd name="T30" fmla="*/ 97 w 147"/>
                <a:gd name="T31" fmla="*/ 105 h 168"/>
                <a:gd name="T32" fmla="*/ 82 w 147"/>
                <a:gd name="T33" fmla="*/ 85 h 168"/>
                <a:gd name="T34" fmla="*/ 67 w 147"/>
                <a:gd name="T35" fmla="*/ 64 h 168"/>
                <a:gd name="T36" fmla="*/ 52 w 147"/>
                <a:gd name="T37" fmla="*/ 42 h 168"/>
                <a:gd name="T38" fmla="*/ 38 w 147"/>
                <a:gd name="T39" fmla="*/ 21 h 168"/>
                <a:gd name="T40" fmla="*/ 24 w 147"/>
                <a:gd name="T41" fmla="*/ 0 h 168"/>
                <a:gd name="T42" fmla="*/ 18 w 147"/>
                <a:gd name="T43" fmla="*/ 3 h 168"/>
                <a:gd name="T44" fmla="*/ 12 w 147"/>
                <a:gd name="T45" fmla="*/ 6 h 168"/>
                <a:gd name="T46" fmla="*/ 6 w 147"/>
                <a:gd name="T47" fmla="*/ 9 h 168"/>
                <a:gd name="T48" fmla="*/ 0 w 147"/>
                <a:gd name="T49" fmla="*/ 12 h 1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168"/>
                <a:gd name="T77" fmla="*/ 147 w 147"/>
                <a:gd name="T78" fmla="*/ 168 h 1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168">
                  <a:moveTo>
                    <a:pt x="0" y="12"/>
                  </a:moveTo>
                  <a:lnTo>
                    <a:pt x="11" y="33"/>
                  </a:lnTo>
                  <a:lnTo>
                    <a:pt x="23" y="53"/>
                  </a:lnTo>
                  <a:lnTo>
                    <a:pt x="35" y="74"/>
                  </a:lnTo>
                  <a:lnTo>
                    <a:pt x="49" y="94"/>
                  </a:lnTo>
                  <a:lnTo>
                    <a:pt x="62" y="114"/>
                  </a:lnTo>
                  <a:lnTo>
                    <a:pt x="76" y="132"/>
                  </a:lnTo>
                  <a:lnTo>
                    <a:pt x="91" y="150"/>
                  </a:lnTo>
                  <a:lnTo>
                    <a:pt x="106" y="168"/>
                  </a:lnTo>
                  <a:lnTo>
                    <a:pt x="117" y="167"/>
                  </a:lnTo>
                  <a:lnTo>
                    <a:pt x="128" y="165"/>
                  </a:lnTo>
                  <a:lnTo>
                    <a:pt x="138" y="164"/>
                  </a:lnTo>
                  <a:lnTo>
                    <a:pt x="147" y="162"/>
                  </a:lnTo>
                  <a:lnTo>
                    <a:pt x="131" y="144"/>
                  </a:lnTo>
                  <a:lnTo>
                    <a:pt x="114" y="124"/>
                  </a:lnTo>
                  <a:lnTo>
                    <a:pt x="97" y="105"/>
                  </a:lnTo>
                  <a:lnTo>
                    <a:pt x="82" y="85"/>
                  </a:lnTo>
                  <a:lnTo>
                    <a:pt x="67" y="64"/>
                  </a:lnTo>
                  <a:lnTo>
                    <a:pt x="52" y="42"/>
                  </a:lnTo>
                  <a:lnTo>
                    <a:pt x="38" y="21"/>
                  </a:lnTo>
                  <a:lnTo>
                    <a:pt x="24" y="0"/>
                  </a:lnTo>
                  <a:lnTo>
                    <a:pt x="18" y="3"/>
                  </a:lnTo>
                  <a:lnTo>
                    <a:pt x="12" y="6"/>
                  </a:lnTo>
                  <a:lnTo>
                    <a:pt x="6" y="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2D8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5" name="Freeform 87">
              <a:extLst>
                <a:ext uri="{FF2B5EF4-FFF2-40B4-BE49-F238E27FC236}">
                  <a16:creationId xmlns:a16="http://schemas.microsoft.com/office/drawing/2014/main" id="{633401DC-87ED-4310-8736-342D14AC2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" y="1374"/>
              <a:ext cx="504" cy="330"/>
            </a:xfrm>
            <a:custGeom>
              <a:avLst/>
              <a:gdLst>
                <a:gd name="T0" fmla="*/ 167 w 1005"/>
                <a:gd name="T1" fmla="*/ 0 h 660"/>
                <a:gd name="T2" fmla="*/ 159 w 1005"/>
                <a:gd name="T3" fmla="*/ 0 h 660"/>
                <a:gd name="T4" fmla="*/ 151 w 1005"/>
                <a:gd name="T5" fmla="*/ 0 h 660"/>
                <a:gd name="T6" fmla="*/ 142 w 1005"/>
                <a:gd name="T7" fmla="*/ 2 h 660"/>
                <a:gd name="T8" fmla="*/ 135 w 1005"/>
                <a:gd name="T9" fmla="*/ 2 h 660"/>
                <a:gd name="T10" fmla="*/ 117 w 1005"/>
                <a:gd name="T11" fmla="*/ 8 h 660"/>
                <a:gd name="T12" fmla="*/ 100 w 1005"/>
                <a:gd name="T13" fmla="*/ 16 h 660"/>
                <a:gd name="T14" fmla="*/ 83 w 1005"/>
                <a:gd name="T15" fmla="*/ 23 h 660"/>
                <a:gd name="T16" fmla="*/ 67 w 1005"/>
                <a:gd name="T17" fmla="*/ 32 h 660"/>
                <a:gd name="T18" fmla="*/ 50 w 1005"/>
                <a:gd name="T19" fmla="*/ 41 h 660"/>
                <a:gd name="T20" fmla="*/ 33 w 1005"/>
                <a:gd name="T21" fmla="*/ 49 h 660"/>
                <a:gd name="T22" fmla="*/ 16 w 1005"/>
                <a:gd name="T23" fmla="*/ 60 h 660"/>
                <a:gd name="T24" fmla="*/ 0 w 1005"/>
                <a:gd name="T25" fmla="*/ 69 h 660"/>
                <a:gd name="T26" fmla="*/ 21 w 1005"/>
                <a:gd name="T27" fmla="*/ 66 h 660"/>
                <a:gd name="T28" fmla="*/ 41 w 1005"/>
                <a:gd name="T29" fmla="*/ 61 h 660"/>
                <a:gd name="T30" fmla="*/ 62 w 1005"/>
                <a:gd name="T31" fmla="*/ 60 h 660"/>
                <a:gd name="T32" fmla="*/ 83 w 1005"/>
                <a:gd name="T33" fmla="*/ 57 h 660"/>
                <a:gd name="T34" fmla="*/ 103 w 1005"/>
                <a:gd name="T35" fmla="*/ 55 h 660"/>
                <a:gd name="T36" fmla="*/ 124 w 1005"/>
                <a:gd name="T37" fmla="*/ 55 h 660"/>
                <a:gd name="T38" fmla="*/ 145 w 1005"/>
                <a:gd name="T39" fmla="*/ 54 h 660"/>
                <a:gd name="T40" fmla="*/ 167 w 1005"/>
                <a:gd name="T41" fmla="*/ 54 h 660"/>
                <a:gd name="T42" fmla="*/ 239 w 1005"/>
                <a:gd name="T43" fmla="*/ 57 h 660"/>
                <a:gd name="T44" fmla="*/ 311 w 1005"/>
                <a:gd name="T45" fmla="*/ 66 h 660"/>
                <a:gd name="T46" fmla="*/ 379 w 1005"/>
                <a:gd name="T47" fmla="*/ 79 h 660"/>
                <a:gd name="T48" fmla="*/ 446 w 1005"/>
                <a:gd name="T49" fmla="*/ 99 h 660"/>
                <a:gd name="T50" fmla="*/ 509 w 1005"/>
                <a:gd name="T51" fmla="*/ 123 h 660"/>
                <a:gd name="T52" fmla="*/ 572 w 1005"/>
                <a:gd name="T53" fmla="*/ 154 h 660"/>
                <a:gd name="T54" fmla="*/ 631 w 1005"/>
                <a:gd name="T55" fmla="*/ 187 h 660"/>
                <a:gd name="T56" fmla="*/ 685 w 1005"/>
                <a:gd name="T57" fmla="*/ 226 h 660"/>
                <a:gd name="T58" fmla="*/ 737 w 1005"/>
                <a:gd name="T59" fmla="*/ 269 h 660"/>
                <a:gd name="T60" fmla="*/ 785 w 1005"/>
                <a:gd name="T61" fmla="*/ 314 h 660"/>
                <a:gd name="T62" fmla="*/ 829 w 1005"/>
                <a:gd name="T63" fmla="*/ 365 h 660"/>
                <a:gd name="T64" fmla="*/ 869 w 1005"/>
                <a:gd name="T65" fmla="*/ 418 h 660"/>
                <a:gd name="T66" fmla="*/ 905 w 1005"/>
                <a:gd name="T67" fmla="*/ 475 h 660"/>
                <a:gd name="T68" fmla="*/ 936 w 1005"/>
                <a:gd name="T69" fmla="*/ 534 h 660"/>
                <a:gd name="T70" fmla="*/ 961 w 1005"/>
                <a:gd name="T71" fmla="*/ 597 h 660"/>
                <a:gd name="T72" fmla="*/ 981 w 1005"/>
                <a:gd name="T73" fmla="*/ 660 h 660"/>
                <a:gd name="T74" fmla="*/ 987 w 1005"/>
                <a:gd name="T75" fmla="*/ 660 h 660"/>
                <a:gd name="T76" fmla="*/ 993 w 1005"/>
                <a:gd name="T77" fmla="*/ 659 h 660"/>
                <a:gd name="T78" fmla="*/ 999 w 1005"/>
                <a:gd name="T79" fmla="*/ 659 h 660"/>
                <a:gd name="T80" fmla="*/ 1005 w 1005"/>
                <a:gd name="T81" fmla="*/ 659 h 660"/>
                <a:gd name="T82" fmla="*/ 986 w 1005"/>
                <a:gd name="T83" fmla="*/ 589 h 660"/>
                <a:gd name="T84" fmla="*/ 960 w 1005"/>
                <a:gd name="T85" fmla="*/ 522 h 660"/>
                <a:gd name="T86" fmla="*/ 928 w 1005"/>
                <a:gd name="T87" fmla="*/ 457 h 660"/>
                <a:gd name="T88" fmla="*/ 892 w 1005"/>
                <a:gd name="T89" fmla="*/ 396 h 660"/>
                <a:gd name="T90" fmla="*/ 851 w 1005"/>
                <a:gd name="T91" fmla="*/ 339 h 660"/>
                <a:gd name="T92" fmla="*/ 807 w 1005"/>
                <a:gd name="T93" fmla="*/ 284 h 660"/>
                <a:gd name="T94" fmla="*/ 757 w 1005"/>
                <a:gd name="T95" fmla="*/ 234 h 660"/>
                <a:gd name="T96" fmla="*/ 704 w 1005"/>
                <a:gd name="T97" fmla="*/ 189 h 660"/>
                <a:gd name="T98" fmla="*/ 646 w 1005"/>
                <a:gd name="T99" fmla="*/ 146 h 660"/>
                <a:gd name="T100" fmla="*/ 585 w 1005"/>
                <a:gd name="T101" fmla="*/ 110 h 660"/>
                <a:gd name="T102" fmla="*/ 522 w 1005"/>
                <a:gd name="T103" fmla="*/ 78 h 660"/>
                <a:gd name="T104" fmla="*/ 455 w 1005"/>
                <a:gd name="T105" fmla="*/ 51 h 660"/>
                <a:gd name="T106" fmla="*/ 387 w 1005"/>
                <a:gd name="T107" fmla="*/ 29 h 660"/>
                <a:gd name="T108" fmla="*/ 315 w 1005"/>
                <a:gd name="T109" fmla="*/ 13 h 660"/>
                <a:gd name="T110" fmla="*/ 242 w 1005"/>
                <a:gd name="T111" fmla="*/ 3 h 660"/>
                <a:gd name="T112" fmla="*/ 167 w 1005"/>
                <a:gd name="T113" fmla="*/ 0 h 6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05"/>
                <a:gd name="T172" fmla="*/ 0 h 660"/>
                <a:gd name="T173" fmla="*/ 1005 w 1005"/>
                <a:gd name="T174" fmla="*/ 660 h 6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05" h="660">
                  <a:moveTo>
                    <a:pt x="167" y="0"/>
                  </a:moveTo>
                  <a:lnTo>
                    <a:pt x="159" y="0"/>
                  </a:lnTo>
                  <a:lnTo>
                    <a:pt x="151" y="0"/>
                  </a:lnTo>
                  <a:lnTo>
                    <a:pt x="142" y="2"/>
                  </a:lnTo>
                  <a:lnTo>
                    <a:pt x="135" y="2"/>
                  </a:lnTo>
                  <a:lnTo>
                    <a:pt x="117" y="8"/>
                  </a:lnTo>
                  <a:lnTo>
                    <a:pt x="100" y="16"/>
                  </a:lnTo>
                  <a:lnTo>
                    <a:pt x="83" y="23"/>
                  </a:lnTo>
                  <a:lnTo>
                    <a:pt x="67" y="32"/>
                  </a:lnTo>
                  <a:lnTo>
                    <a:pt x="50" y="41"/>
                  </a:lnTo>
                  <a:lnTo>
                    <a:pt x="33" y="49"/>
                  </a:lnTo>
                  <a:lnTo>
                    <a:pt x="16" y="60"/>
                  </a:lnTo>
                  <a:lnTo>
                    <a:pt x="0" y="69"/>
                  </a:lnTo>
                  <a:lnTo>
                    <a:pt x="21" y="66"/>
                  </a:lnTo>
                  <a:lnTo>
                    <a:pt x="41" y="61"/>
                  </a:lnTo>
                  <a:lnTo>
                    <a:pt x="62" y="60"/>
                  </a:lnTo>
                  <a:lnTo>
                    <a:pt x="83" y="57"/>
                  </a:lnTo>
                  <a:lnTo>
                    <a:pt x="103" y="55"/>
                  </a:lnTo>
                  <a:lnTo>
                    <a:pt x="124" y="55"/>
                  </a:lnTo>
                  <a:lnTo>
                    <a:pt x="145" y="54"/>
                  </a:lnTo>
                  <a:lnTo>
                    <a:pt x="167" y="54"/>
                  </a:lnTo>
                  <a:lnTo>
                    <a:pt x="239" y="57"/>
                  </a:lnTo>
                  <a:lnTo>
                    <a:pt x="311" y="66"/>
                  </a:lnTo>
                  <a:lnTo>
                    <a:pt x="379" y="79"/>
                  </a:lnTo>
                  <a:lnTo>
                    <a:pt x="446" y="99"/>
                  </a:lnTo>
                  <a:lnTo>
                    <a:pt x="509" y="123"/>
                  </a:lnTo>
                  <a:lnTo>
                    <a:pt x="572" y="154"/>
                  </a:lnTo>
                  <a:lnTo>
                    <a:pt x="631" y="187"/>
                  </a:lnTo>
                  <a:lnTo>
                    <a:pt x="685" y="226"/>
                  </a:lnTo>
                  <a:lnTo>
                    <a:pt x="737" y="269"/>
                  </a:lnTo>
                  <a:lnTo>
                    <a:pt x="785" y="314"/>
                  </a:lnTo>
                  <a:lnTo>
                    <a:pt x="829" y="365"/>
                  </a:lnTo>
                  <a:lnTo>
                    <a:pt x="869" y="418"/>
                  </a:lnTo>
                  <a:lnTo>
                    <a:pt x="905" y="475"/>
                  </a:lnTo>
                  <a:lnTo>
                    <a:pt x="936" y="534"/>
                  </a:lnTo>
                  <a:lnTo>
                    <a:pt x="961" y="597"/>
                  </a:lnTo>
                  <a:lnTo>
                    <a:pt x="981" y="660"/>
                  </a:lnTo>
                  <a:lnTo>
                    <a:pt x="987" y="660"/>
                  </a:lnTo>
                  <a:lnTo>
                    <a:pt x="993" y="659"/>
                  </a:lnTo>
                  <a:lnTo>
                    <a:pt x="999" y="659"/>
                  </a:lnTo>
                  <a:lnTo>
                    <a:pt x="1005" y="659"/>
                  </a:lnTo>
                  <a:lnTo>
                    <a:pt x="986" y="589"/>
                  </a:lnTo>
                  <a:lnTo>
                    <a:pt x="960" y="522"/>
                  </a:lnTo>
                  <a:lnTo>
                    <a:pt x="928" y="457"/>
                  </a:lnTo>
                  <a:lnTo>
                    <a:pt x="892" y="396"/>
                  </a:lnTo>
                  <a:lnTo>
                    <a:pt x="851" y="339"/>
                  </a:lnTo>
                  <a:lnTo>
                    <a:pt x="807" y="284"/>
                  </a:lnTo>
                  <a:lnTo>
                    <a:pt x="757" y="234"/>
                  </a:lnTo>
                  <a:lnTo>
                    <a:pt x="704" y="189"/>
                  </a:lnTo>
                  <a:lnTo>
                    <a:pt x="646" y="146"/>
                  </a:lnTo>
                  <a:lnTo>
                    <a:pt x="585" y="110"/>
                  </a:lnTo>
                  <a:lnTo>
                    <a:pt x="522" y="78"/>
                  </a:lnTo>
                  <a:lnTo>
                    <a:pt x="455" y="51"/>
                  </a:lnTo>
                  <a:lnTo>
                    <a:pt x="387" y="29"/>
                  </a:lnTo>
                  <a:lnTo>
                    <a:pt x="315" y="13"/>
                  </a:lnTo>
                  <a:lnTo>
                    <a:pt x="242" y="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2D8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" name="Freeform 88">
              <a:extLst>
                <a:ext uri="{FF2B5EF4-FFF2-40B4-BE49-F238E27FC236}">
                  <a16:creationId xmlns:a16="http://schemas.microsoft.com/office/drawing/2014/main" id="{3CB683AC-B11F-45C3-9DF2-32C3637F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" y="1398"/>
              <a:ext cx="544" cy="305"/>
            </a:xfrm>
            <a:custGeom>
              <a:avLst/>
              <a:gdLst>
                <a:gd name="T0" fmla="*/ 253 w 1089"/>
                <a:gd name="T1" fmla="*/ 0 h 606"/>
                <a:gd name="T2" fmla="*/ 211 w 1089"/>
                <a:gd name="T3" fmla="*/ 1 h 606"/>
                <a:gd name="T4" fmla="*/ 170 w 1089"/>
                <a:gd name="T5" fmla="*/ 6 h 606"/>
                <a:gd name="T6" fmla="*/ 129 w 1089"/>
                <a:gd name="T7" fmla="*/ 12 h 606"/>
                <a:gd name="T8" fmla="*/ 94 w 1089"/>
                <a:gd name="T9" fmla="*/ 24 h 606"/>
                <a:gd name="T10" fmla="*/ 65 w 1089"/>
                <a:gd name="T11" fmla="*/ 44 h 606"/>
                <a:gd name="T12" fmla="*/ 40 w 1089"/>
                <a:gd name="T13" fmla="*/ 63 h 606"/>
                <a:gd name="T14" fmla="*/ 12 w 1089"/>
                <a:gd name="T15" fmla="*/ 84 h 606"/>
                <a:gd name="T16" fmla="*/ 17 w 1089"/>
                <a:gd name="T17" fmla="*/ 91 h 606"/>
                <a:gd name="T18" fmla="*/ 49 w 1089"/>
                <a:gd name="T19" fmla="*/ 80 h 606"/>
                <a:gd name="T20" fmla="*/ 84 w 1089"/>
                <a:gd name="T21" fmla="*/ 72 h 606"/>
                <a:gd name="T22" fmla="*/ 117 w 1089"/>
                <a:gd name="T23" fmla="*/ 65 h 606"/>
                <a:gd name="T24" fmla="*/ 152 w 1089"/>
                <a:gd name="T25" fmla="*/ 60 h 606"/>
                <a:gd name="T26" fmla="*/ 187 w 1089"/>
                <a:gd name="T27" fmla="*/ 56 h 606"/>
                <a:gd name="T28" fmla="*/ 222 w 1089"/>
                <a:gd name="T29" fmla="*/ 53 h 606"/>
                <a:gd name="T30" fmla="*/ 256 w 1089"/>
                <a:gd name="T31" fmla="*/ 51 h 606"/>
                <a:gd name="T32" fmla="*/ 344 w 1089"/>
                <a:gd name="T33" fmla="*/ 54 h 606"/>
                <a:gd name="T34" fmla="*/ 479 w 1089"/>
                <a:gd name="T35" fmla="*/ 75 h 606"/>
                <a:gd name="T36" fmla="*/ 605 w 1089"/>
                <a:gd name="T37" fmla="*/ 115 h 606"/>
                <a:gd name="T38" fmla="*/ 721 w 1089"/>
                <a:gd name="T39" fmla="*/ 174 h 606"/>
                <a:gd name="T40" fmla="*/ 825 w 1089"/>
                <a:gd name="T41" fmla="*/ 248 h 606"/>
                <a:gd name="T42" fmla="*/ 915 w 1089"/>
                <a:gd name="T43" fmla="*/ 336 h 606"/>
                <a:gd name="T44" fmla="*/ 988 w 1089"/>
                <a:gd name="T45" fmla="*/ 436 h 606"/>
                <a:gd name="T46" fmla="*/ 1044 w 1089"/>
                <a:gd name="T47" fmla="*/ 547 h 606"/>
                <a:gd name="T48" fmla="*/ 1071 w 1089"/>
                <a:gd name="T49" fmla="*/ 606 h 606"/>
                <a:gd name="T50" fmla="*/ 1083 w 1089"/>
                <a:gd name="T51" fmla="*/ 606 h 606"/>
                <a:gd name="T52" fmla="*/ 1069 w 1089"/>
                <a:gd name="T53" fmla="*/ 543 h 606"/>
                <a:gd name="T54" fmla="*/ 1013 w 1089"/>
                <a:gd name="T55" fmla="*/ 421 h 606"/>
                <a:gd name="T56" fmla="*/ 937 w 1089"/>
                <a:gd name="T57" fmla="*/ 311 h 606"/>
                <a:gd name="T58" fmla="*/ 845 w 1089"/>
                <a:gd name="T59" fmla="*/ 215 h 606"/>
                <a:gd name="T60" fmla="*/ 739 w 1089"/>
                <a:gd name="T61" fmla="*/ 133 h 606"/>
                <a:gd name="T62" fmla="*/ 617 w 1089"/>
                <a:gd name="T63" fmla="*/ 69 h 606"/>
                <a:gd name="T64" fmla="*/ 487 w 1089"/>
                <a:gd name="T65" fmla="*/ 25 h 606"/>
                <a:gd name="T66" fmla="*/ 347 w 1089"/>
                <a:gd name="T67" fmla="*/ 3 h 6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9"/>
                <a:gd name="T103" fmla="*/ 0 h 606"/>
                <a:gd name="T104" fmla="*/ 1089 w 1089"/>
                <a:gd name="T105" fmla="*/ 606 h 6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9" h="606">
                  <a:moveTo>
                    <a:pt x="275" y="0"/>
                  </a:moveTo>
                  <a:lnTo>
                    <a:pt x="253" y="0"/>
                  </a:lnTo>
                  <a:lnTo>
                    <a:pt x="232" y="1"/>
                  </a:lnTo>
                  <a:lnTo>
                    <a:pt x="211" y="1"/>
                  </a:lnTo>
                  <a:lnTo>
                    <a:pt x="191" y="3"/>
                  </a:lnTo>
                  <a:lnTo>
                    <a:pt x="170" y="6"/>
                  </a:lnTo>
                  <a:lnTo>
                    <a:pt x="149" y="7"/>
                  </a:lnTo>
                  <a:lnTo>
                    <a:pt x="129" y="12"/>
                  </a:lnTo>
                  <a:lnTo>
                    <a:pt x="108" y="15"/>
                  </a:lnTo>
                  <a:lnTo>
                    <a:pt x="94" y="24"/>
                  </a:lnTo>
                  <a:lnTo>
                    <a:pt x="79" y="33"/>
                  </a:lnTo>
                  <a:lnTo>
                    <a:pt x="65" y="44"/>
                  </a:lnTo>
                  <a:lnTo>
                    <a:pt x="52" y="53"/>
                  </a:lnTo>
                  <a:lnTo>
                    <a:pt x="40" y="63"/>
                  </a:lnTo>
                  <a:lnTo>
                    <a:pt x="26" y="74"/>
                  </a:lnTo>
                  <a:lnTo>
                    <a:pt x="12" y="84"/>
                  </a:lnTo>
                  <a:lnTo>
                    <a:pt x="0" y="95"/>
                  </a:lnTo>
                  <a:lnTo>
                    <a:pt x="17" y="91"/>
                  </a:lnTo>
                  <a:lnTo>
                    <a:pt x="33" y="84"/>
                  </a:lnTo>
                  <a:lnTo>
                    <a:pt x="49" y="80"/>
                  </a:lnTo>
                  <a:lnTo>
                    <a:pt x="65" y="75"/>
                  </a:lnTo>
                  <a:lnTo>
                    <a:pt x="84" y="72"/>
                  </a:lnTo>
                  <a:lnTo>
                    <a:pt x="100" y="68"/>
                  </a:lnTo>
                  <a:lnTo>
                    <a:pt x="117" y="65"/>
                  </a:lnTo>
                  <a:lnTo>
                    <a:pt x="134" y="62"/>
                  </a:lnTo>
                  <a:lnTo>
                    <a:pt x="152" y="60"/>
                  </a:lnTo>
                  <a:lnTo>
                    <a:pt x="168" y="57"/>
                  </a:lnTo>
                  <a:lnTo>
                    <a:pt x="187" y="56"/>
                  </a:lnTo>
                  <a:lnTo>
                    <a:pt x="203" y="54"/>
                  </a:lnTo>
                  <a:lnTo>
                    <a:pt x="222" y="53"/>
                  </a:lnTo>
                  <a:lnTo>
                    <a:pt x="238" y="51"/>
                  </a:lnTo>
                  <a:lnTo>
                    <a:pt x="256" y="51"/>
                  </a:lnTo>
                  <a:lnTo>
                    <a:pt x="275" y="51"/>
                  </a:lnTo>
                  <a:lnTo>
                    <a:pt x="344" y="54"/>
                  </a:lnTo>
                  <a:lnTo>
                    <a:pt x="413" y="62"/>
                  </a:lnTo>
                  <a:lnTo>
                    <a:pt x="479" y="75"/>
                  </a:lnTo>
                  <a:lnTo>
                    <a:pt x="543" y="94"/>
                  </a:lnTo>
                  <a:lnTo>
                    <a:pt x="605" y="115"/>
                  </a:lnTo>
                  <a:lnTo>
                    <a:pt x="664" y="142"/>
                  </a:lnTo>
                  <a:lnTo>
                    <a:pt x="721" y="174"/>
                  </a:lnTo>
                  <a:lnTo>
                    <a:pt x="775" y="209"/>
                  </a:lnTo>
                  <a:lnTo>
                    <a:pt x="825" y="248"/>
                  </a:lnTo>
                  <a:lnTo>
                    <a:pt x="871" y="289"/>
                  </a:lnTo>
                  <a:lnTo>
                    <a:pt x="915" y="336"/>
                  </a:lnTo>
                  <a:lnTo>
                    <a:pt x="953" y="385"/>
                  </a:lnTo>
                  <a:lnTo>
                    <a:pt x="988" y="436"/>
                  </a:lnTo>
                  <a:lnTo>
                    <a:pt x="1018" y="491"/>
                  </a:lnTo>
                  <a:lnTo>
                    <a:pt x="1044" y="547"/>
                  </a:lnTo>
                  <a:lnTo>
                    <a:pt x="1065" y="606"/>
                  </a:lnTo>
                  <a:lnTo>
                    <a:pt x="1071" y="606"/>
                  </a:lnTo>
                  <a:lnTo>
                    <a:pt x="1077" y="606"/>
                  </a:lnTo>
                  <a:lnTo>
                    <a:pt x="1083" y="606"/>
                  </a:lnTo>
                  <a:lnTo>
                    <a:pt x="1089" y="606"/>
                  </a:lnTo>
                  <a:lnTo>
                    <a:pt x="1069" y="543"/>
                  </a:lnTo>
                  <a:lnTo>
                    <a:pt x="1044" y="480"/>
                  </a:lnTo>
                  <a:lnTo>
                    <a:pt x="1013" y="421"/>
                  </a:lnTo>
                  <a:lnTo>
                    <a:pt x="977" y="364"/>
                  </a:lnTo>
                  <a:lnTo>
                    <a:pt x="937" y="311"/>
                  </a:lnTo>
                  <a:lnTo>
                    <a:pt x="893" y="260"/>
                  </a:lnTo>
                  <a:lnTo>
                    <a:pt x="845" y="215"/>
                  </a:lnTo>
                  <a:lnTo>
                    <a:pt x="793" y="172"/>
                  </a:lnTo>
                  <a:lnTo>
                    <a:pt x="739" y="133"/>
                  </a:lnTo>
                  <a:lnTo>
                    <a:pt x="680" y="100"/>
                  </a:lnTo>
                  <a:lnTo>
                    <a:pt x="617" y="69"/>
                  </a:lnTo>
                  <a:lnTo>
                    <a:pt x="554" y="45"/>
                  </a:lnTo>
                  <a:lnTo>
                    <a:pt x="487" y="25"/>
                  </a:lnTo>
                  <a:lnTo>
                    <a:pt x="419" y="12"/>
                  </a:lnTo>
                  <a:lnTo>
                    <a:pt x="347" y="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2D3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7" name="Freeform 89">
              <a:extLst>
                <a:ext uri="{FF2B5EF4-FFF2-40B4-BE49-F238E27FC236}">
                  <a16:creationId xmlns:a16="http://schemas.microsoft.com/office/drawing/2014/main" id="{85E7E12C-79F7-46B4-907D-7F79DB5B6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1992"/>
              <a:ext cx="83" cy="88"/>
            </a:xfrm>
            <a:custGeom>
              <a:avLst/>
              <a:gdLst>
                <a:gd name="T0" fmla="*/ 26 w 167"/>
                <a:gd name="T1" fmla="*/ 0 h 176"/>
                <a:gd name="T2" fmla="*/ 20 w 167"/>
                <a:gd name="T3" fmla="*/ 3 h 176"/>
                <a:gd name="T4" fmla="*/ 14 w 167"/>
                <a:gd name="T5" fmla="*/ 6 h 176"/>
                <a:gd name="T6" fmla="*/ 7 w 167"/>
                <a:gd name="T7" fmla="*/ 11 h 176"/>
                <a:gd name="T8" fmla="*/ 0 w 167"/>
                <a:gd name="T9" fmla="*/ 14 h 176"/>
                <a:gd name="T10" fmla="*/ 14 w 167"/>
                <a:gd name="T11" fmla="*/ 35 h 176"/>
                <a:gd name="T12" fmla="*/ 28 w 167"/>
                <a:gd name="T13" fmla="*/ 56 h 176"/>
                <a:gd name="T14" fmla="*/ 43 w 167"/>
                <a:gd name="T15" fmla="*/ 78 h 176"/>
                <a:gd name="T16" fmla="*/ 58 w 167"/>
                <a:gd name="T17" fmla="*/ 99 h 176"/>
                <a:gd name="T18" fmla="*/ 73 w 167"/>
                <a:gd name="T19" fmla="*/ 119 h 176"/>
                <a:gd name="T20" fmla="*/ 90 w 167"/>
                <a:gd name="T21" fmla="*/ 138 h 176"/>
                <a:gd name="T22" fmla="*/ 107 w 167"/>
                <a:gd name="T23" fmla="*/ 158 h 176"/>
                <a:gd name="T24" fmla="*/ 123 w 167"/>
                <a:gd name="T25" fmla="*/ 176 h 176"/>
                <a:gd name="T26" fmla="*/ 137 w 167"/>
                <a:gd name="T27" fmla="*/ 175 h 176"/>
                <a:gd name="T28" fmla="*/ 148 w 167"/>
                <a:gd name="T29" fmla="*/ 172 h 176"/>
                <a:gd name="T30" fmla="*/ 158 w 167"/>
                <a:gd name="T31" fmla="*/ 170 h 176"/>
                <a:gd name="T32" fmla="*/ 167 w 167"/>
                <a:gd name="T33" fmla="*/ 169 h 176"/>
                <a:gd name="T34" fmla="*/ 148 w 167"/>
                <a:gd name="T35" fmla="*/ 149 h 176"/>
                <a:gd name="T36" fmla="*/ 128 w 167"/>
                <a:gd name="T37" fmla="*/ 129 h 176"/>
                <a:gd name="T38" fmla="*/ 110 w 167"/>
                <a:gd name="T39" fmla="*/ 110 h 176"/>
                <a:gd name="T40" fmla="*/ 91 w 167"/>
                <a:gd name="T41" fmla="*/ 88 h 176"/>
                <a:gd name="T42" fmla="*/ 73 w 167"/>
                <a:gd name="T43" fmla="*/ 67 h 176"/>
                <a:gd name="T44" fmla="*/ 57 w 167"/>
                <a:gd name="T45" fmla="*/ 46 h 176"/>
                <a:gd name="T46" fmla="*/ 41 w 167"/>
                <a:gd name="T47" fmla="*/ 23 h 176"/>
                <a:gd name="T48" fmla="*/ 26 w 167"/>
                <a:gd name="T49" fmla="*/ 0 h 1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7"/>
                <a:gd name="T76" fmla="*/ 0 h 176"/>
                <a:gd name="T77" fmla="*/ 167 w 167"/>
                <a:gd name="T78" fmla="*/ 176 h 1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7" h="176">
                  <a:moveTo>
                    <a:pt x="26" y="0"/>
                  </a:moveTo>
                  <a:lnTo>
                    <a:pt x="20" y="3"/>
                  </a:lnTo>
                  <a:lnTo>
                    <a:pt x="14" y="6"/>
                  </a:lnTo>
                  <a:lnTo>
                    <a:pt x="7" y="11"/>
                  </a:lnTo>
                  <a:lnTo>
                    <a:pt x="0" y="14"/>
                  </a:lnTo>
                  <a:lnTo>
                    <a:pt x="14" y="35"/>
                  </a:lnTo>
                  <a:lnTo>
                    <a:pt x="28" y="56"/>
                  </a:lnTo>
                  <a:lnTo>
                    <a:pt x="43" y="78"/>
                  </a:lnTo>
                  <a:lnTo>
                    <a:pt x="58" y="99"/>
                  </a:lnTo>
                  <a:lnTo>
                    <a:pt x="73" y="119"/>
                  </a:lnTo>
                  <a:lnTo>
                    <a:pt x="90" y="138"/>
                  </a:lnTo>
                  <a:lnTo>
                    <a:pt x="107" y="158"/>
                  </a:lnTo>
                  <a:lnTo>
                    <a:pt x="123" y="176"/>
                  </a:lnTo>
                  <a:lnTo>
                    <a:pt x="137" y="175"/>
                  </a:lnTo>
                  <a:lnTo>
                    <a:pt x="148" y="172"/>
                  </a:lnTo>
                  <a:lnTo>
                    <a:pt x="158" y="170"/>
                  </a:lnTo>
                  <a:lnTo>
                    <a:pt x="167" y="169"/>
                  </a:lnTo>
                  <a:lnTo>
                    <a:pt x="148" y="149"/>
                  </a:lnTo>
                  <a:lnTo>
                    <a:pt x="128" y="129"/>
                  </a:lnTo>
                  <a:lnTo>
                    <a:pt x="110" y="110"/>
                  </a:lnTo>
                  <a:lnTo>
                    <a:pt x="91" y="88"/>
                  </a:lnTo>
                  <a:lnTo>
                    <a:pt x="73" y="67"/>
                  </a:lnTo>
                  <a:lnTo>
                    <a:pt x="57" y="46"/>
                  </a:lnTo>
                  <a:lnTo>
                    <a:pt x="41" y="2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2D3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8" name="Freeform 90">
              <a:extLst>
                <a:ext uri="{FF2B5EF4-FFF2-40B4-BE49-F238E27FC236}">
                  <a16:creationId xmlns:a16="http://schemas.microsoft.com/office/drawing/2014/main" id="{71BFCAD4-8630-4402-AB21-026724D51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" y="2143"/>
              <a:ext cx="134" cy="59"/>
            </a:xfrm>
            <a:custGeom>
              <a:avLst/>
              <a:gdLst>
                <a:gd name="T0" fmla="*/ 45 w 267"/>
                <a:gd name="T1" fmla="*/ 111 h 117"/>
                <a:gd name="T2" fmla="*/ 47 w 267"/>
                <a:gd name="T3" fmla="*/ 112 h 117"/>
                <a:gd name="T4" fmla="*/ 48 w 267"/>
                <a:gd name="T5" fmla="*/ 114 h 117"/>
                <a:gd name="T6" fmla="*/ 50 w 267"/>
                <a:gd name="T7" fmla="*/ 115 h 117"/>
                <a:gd name="T8" fmla="*/ 51 w 267"/>
                <a:gd name="T9" fmla="*/ 117 h 117"/>
                <a:gd name="T10" fmla="*/ 80 w 267"/>
                <a:gd name="T11" fmla="*/ 111 h 117"/>
                <a:gd name="T12" fmla="*/ 107 w 267"/>
                <a:gd name="T13" fmla="*/ 103 h 117"/>
                <a:gd name="T14" fmla="*/ 135 w 267"/>
                <a:gd name="T15" fmla="*/ 94 h 117"/>
                <a:gd name="T16" fmla="*/ 162 w 267"/>
                <a:gd name="T17" fmla="*/ 85 h 117"/>
                <a:gd name="T18" fmla="*/ 189 w 267"/>
                <a:gd name="T19" fmla="*/ 76 h 117"/>
                <a:gd name="T20" fmla="*/ 215 w 267"/>
                <a:gd name="T21" fmla="*/ 65 h 117"/>
                <a:gd name="T22" fmla="*/ 241 w 267"/>
                <a:gd name="T23" fmla="*/ 53 h 117"/>
                <a:gd name="T24" fmla="*/ 267 w 267"/>
                <a:gd name="T25" fmla="*/ 41 h 117"/>
                <a:gd name="T26" fmla="*/ 260 w 267"/>
                <a:gd name="T27" fmla="*/ 31 h 117"/>
                <a:gd name="T28" fmla="*/ 256 w 267"/>
                <a:gd name="T29" fmla="*/ 20 h 117"/>
                <a:gd name="T30" fmla="*/ 250 w 267"/>
                <a:gd name="T31" fmla="*/ 9 h 117"/>
                <a:gd name="T32" fmla="*/ 244 w 267"/>
                <a:gd name="T33" fmla="*/ 0 h 117"/>
                <a:gd name="T34" fmla="*/ 230 w 267"/>
                <a:gd name="T35" fmla="*/ 6 h 117"/>
                <a:gd name="T36" fmla="*/ 215 w 267"/>
                <a:gd name="T37" fmla="*/ 14 h 117"/>
                <a:gd name="T38" fmla="*/ 201 w 267"/>
                <a:gd name="T39" fmla="*/ 20 h 117"/>
                <a:gd name="T40" fmla="*/ 186 w 267"/>
                <a:gd name="T41" fmla="*/ 26 h 117"/>
                <a:gd name="T42" fmla="*/ 172 w 267"/>
                <a:gd name="T43" fmla="*/ 31 h 117"/>
                <a:gd name="T44" fmla="*/ 157 w 267"/>
                <a:gd name="T45" fmla="*/ 37 h 117"/>
                <a:gd name="T46" fmla="*/ 142 w 267"/>
                <a:gd name="T47" fmla="*/ 41 h 117"/>
                <a:gd name="T48" fmla="*/ 127 w 267"/>
                <a:gd name="T49" fmla="*/ 46 h 117"/>
                <a:gd name="T50" fmla="*/ 112 w 267"/>
                <a:gd name="T51" fmla="*/ 50 h 117"/>
                <a:gd name="T52" fmla="*/ 97 w 267"/>
                <a:gd name="T53" fmla="*/ 55 h 117"/>
                <a:gd name="T54" fmla="*/ 80 w 267"/>
                <a:gd name="T55" fmla="*/ 59 h 117"/>
                <a:gd name="T56" fmla="*/ 65 w 267"/>
                <a:gd name="T57" fmla="*/ 62 h 117"/>
                <a:gd name="T58" fmla="*/ 48 w 267"/>
                <a:gd name="T59" fmla="*/ 67 h 117"/>
                <a:gd name="T60" fmla="*/ 33 w 267"/>
                <a:gd name="T61" fmla="*/ 70 h 117"/>
                <a:gd name="T62" fmla="*/ 16 w 267"/>
                <a:gd name="T63" fmla="*/ 71 h 117"/>
                <a:gd name="T64" fmla="*/ 0 w 267"/>
                <a:gd name="T65" fmla="*/ 75 h 117"/>
                <a:gd name="T66" fmla="*/ 6 w 267"/>
                <a:gd name="T67" fmla="*/ 79 h 117"/>
                <a:gd name="T68" fmla="*/ 12 w 267"/>
                <a:gd name="T69" fmla="*/ 84 h 117"/>
                <a:gd name="T70" fmla="*/ 18 w 267"/>
                <a:gd name="T71" fmla="*/ 88 h 117"/>
                <a:gd name="T72" fmla="*/ 24 w 267"/>
                <a:gd name="T73" fmla="*/ 93 h 117"/>
                <a:gd name="T74" fmla="*/ 28 w 267"/>
                <a:gd name="T75" fmla="*/ 97 h 117"/>
                <a:gd name="T76" fmla="*/ 34 w 267"/>
                <a:gd name="T77" fmla="*/ 102 h 117"/>
                <a:gd name="T78" fmla="*/ 41 w 267"/>
                <a:gd name="T79" fmla="*/ 106 h 117"/>
                <a:gd name="T80" fmla="*/ 45 w 267"/>
                <a:gd name="T81" fmla="*/ 111 h 1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7"/>
                <a:gd name="T124" fmla="*/ 0 h 117"/>
                <a:gd name="T125" fmla="*/ 267 w 267"/>
                <a:gd name="T126" fmla="*/ 117 h 1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7" h="117">
                  <a:moveTo>
                    <a:pt x="45" y="111"/>
                  </a:moveTo>
                  <a:lnTo>
                    <a:pt x="47" y="112"/>
                  </a:lnTo>
                  <a:lnTo>
                    <a:pt x="48" y="114"/>
                  </a:lnTo>
                  <a:lnTo>
                    <a:pt x="50" y="115"/>
                  </a:lnTo>
                  <a:lnTo>
                    <a:pt x="51" y="117"/>
                  </a:lnTo>
                  <a:lnTo>
                    <a:pt x="80" y="111"/>
                  </a:lnTo>
                  <a:lnTo>
                    <a:pt x="107" y="103"/>
                  </a:lnTo>
                  <a:lnTo>
                    <a:pt x="135" y="94"/>
                  </a:lnTo>
                  <a:lnTo>
                    <a:pt x="162" y="85"/>
                  </a:lnTo>
                  <a:lnTo>
                    <a:pt x="189" y="76"/>
                  </a:lnTo>
                  <a:lnTo>
                    <a:pt x="215" y="65"/>
                  </a:lnTo>
                  <a:lnTo>
                    <a:pt x="241" y="53"/>
                  </a:lnTo>
                  <a:lnTo>
                    <a:pt x="267" y="41"/>
                  </a:lnTo>
                  <a:lnTo>
                    <a:pt x="260" y="31"/>
                  </a:lnTo>
                  <a:lnTo>
                    <a:pt x="256" y="20"/>
                  </a:lnTo>
                  <a:lnTo>
                    <a:pt x="250" y="9"/>
                  </a:lnTo>
                  <a:lnTo>
                    <a:pt x="244" y="0"/>
                  </a:lnTo>
                  <a:lnTo>
                    <a:pt x="230" y="6"/>
                  </a:lnTo>
                  <a:lnTo>
                    <a:pt x="215" y="14"/>
                  </a:lnTo>
                  <a:lnTo>
                    <a:pt x="201" y="20"/>
                  </a:lnTo>
                  <a:lnTo>
                    <a:pt x="186" y="26"/>
                  </a:lnTo>
                  <a:lnTo>
                    <a:pt x="172" y="31"/>
                  </a:lnTo>
                  <a:lnTo>
                    <a:pt x="157" y="37"/>
                  </a:lnTo>
                  <a:lnTo>
                    <a:pt x="142" y="41"/>
                  </a:lnTo>
                  <a:lnTo>
                    <a:pt x="127" y="46"/>
                  </a:lnTo>
                  <a:lnTo>
                    <a:pt x="112" y="50"/>
                  </a:lnTo>
                  <a:lnTo>
                    <a:pt x="97" y="55"/>
                  </a:lnTo>
                  <a:lnTo>
                    <a:pt x="80" y="59"/>
                  </a:lnTo>
                  <a:lnTo>
                    <a:pt x="65" y="62"/>
                  </a:lnTo>
                  <a:lnTo>
                    <a:pt x="48" y="67"/>
                  </a:lnTo>
                  <a:lnTo>
                    <a:pt x="33" y="70"/>
                  </a:lnTo>
                  <a:lnTo>
                    <a:pt x="16" y="71"/>
                  </a:lnTo>
                  <a:lnTo>
                    <a:pt x="0" y="75"/>
                  </a:lnTo>
                  <a:lnTo>
                    <a:pt x="6" y="79"/>
                  </a:lnTo>
                  <a:lnTo>
                    <a:pt x="12" y="84"/>
                  </a:lnTo>
                  <a:lnTo>
                    <a:pt x="18" y="88"/>
                  </a:lnTo>
                  <a:lnTo>
                    <a:pt x="24" y="93"/>
                  </a:lnTo>
                  <a:lnTo>
                    <a:pt x="28" y="97"/>
                  </a:lnTo>
                  <a:lnTo>
                    <a:pt x="34" y="102"/>
                  </a:lnTo>
                  <a:lnTo>
                    <a:pt x="41" y="106"/>
                  </a:lnTo>
                  <a:lnTo>
                    <a:pt x="45" y="111"/>
                  </a:lnTo>
                  <a:close/>
                </a:path>
              </a:pathLst>
            </a:custGeom>
            <a:solidFill>
              <a:srgbClr val="F2D3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" name="Freeform 91">
              <a:extLst>
                <a:ext uri="{FF2B5EF4-FFF2-40B4-BE49-F238E27FC236}">
                  <a16:creationId xmlns:a16="http://schemas.microsoft.com/office/drawing/2014/main" id="{1883B2DE-65C8-465C-8839-FC4A76BB4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1998"/>
              <a:ext cx="172" cy="158"/>
            </a:xfrm>
            <a:custGeom>
              <a:avLst/>
              <a:gdLst>
                <a:gd name="T0" fmla="*/ 0 w 345"/>
                <a:gd name="T1" fmla="*/ 279 h 315"/>
                <a:gd name="T2" fmla="*/ 8 w 345"/>
                <a:gd name="T3" fmla="*/ 287 h 315"/>
                <a:gd name="T4" fmla="*/ 14 w 345"/>
                <a:gd name="T5" fmla="*/ 296 h 315"/>
                <a:gd name="T6" fmla="*/ 22 w 345"/>
                <a:gd name="T7" fmla="*/ 305 h 315"/>
                <a:gd name="T8" fmla="*/ 29 w 345"/>
                <a:gd name="T9" fmla="*/ 315 h 315"/>
                <a:gd name="T10" fmla="*/ 54 w 345"/>
                <a:gd name="T11" fmla="*/ 302 h 315"/>
                <a:gd name="T12" fmla="*/ 78 w 345"/>
                <a:gd name="T13" fmla="*/ 287 h 315"/>
                <a:gd name="T14" fmla="*/ 101 w 345"/>
                <a:gd name="T15" fmla="*/ 270 h 315"/>
                <a:gd name="T16" fmla="*/ 123 w 345"/>
                <a:gd name="T17" fmla="*/ 253 h 315"/>
                <a:gd name="T18" fmla="*/ 146 w 345"/>
                <a:gd name="T19" fmla="*/ 237 h 315"/>
                <a:gd name="T20" fmla="*/ 167 w 345"/>
                <a:gd name="T21" fmla="*/ 218 h 315"/>
                <a:gd name="T22" fmla="*/ 189 w 345"/>
                <a:gd name="T23" fmla="*/ 200 h 315"/>
                <a:gd name="T24" fmla="*/ 208 w 345"/>
                <a:gd name="T25" fmla="*/ 180 h 315"/>
                <a:gd name="T26" fmla="*/ 228 w 345"/>
                <a:gd name="T27" fmla="*/ 161 h 315"/>
                <a:gd name="T28" fmla="*/ 248 w 345"/>
                <a:gd name="T29" fmla="*/ 141 h 315"/>
                <a:gd name="T30" fmla="*/ 266 w 345"/>
                <a:gd name="T31" fmla="*/ 120 h 315"/>
                <a:gd name="T32" fmla="*/ 283 w 345"/>
                <a:gd name="T33" fmla="*/ 97 h 315"/>
                <a:gd name="T34" fmla="*/ 299 w 345"/>
                <a:gd name="T35" fmla="*/ 76 h 315"/>
                <a:gd name="T36" fmla="*/ 316 w 345"/>
                <a:gd name="T37" fmla="*/ 53 h 315"/>
                <a:gd name="T38" fmla="*/ 331 w 345"/>
                <a:gd name="T39" fmla="*/ 30 h 315"/>
                <a:gd name="T40" fmla="*/ 345 w 345"/>
                <a:gd name="T41" fmla="*/ 6 h 315"/>
                <a:gd name="T42" fmla="*/ 337 w 345"/>
                <a:gd name="T43" fmla="*/ 6 h 315"/>
                <a:gd name="T44" fmla="*/ 330 w 345"/>
                <a:gd name="T45" fmla="*/ 5 h 315"/>
                <a:gd name="T46" fmla="*/ 321 w 345"/>
                <a:gd name="T47" fmla="*/ 1 h 315"/>
                <a:gd name="T48" fmla="*/ 313 w 345"/>
                <a:gd name="T49" fmla="*/ 0 h 315"/>
                <a:gd name="T50" fmla="*/ 298 w 345"/>
                <a:gd name="T51" fmla="*/ 21 h 315"/>
                <a:gd name="T52" fmla="*/ 283 w 345"/>
                <a:gd name="T53" fmla="*/ 42 h 315"/>
                <a:gd name="T54" fmla="*/ 267 w 345"/>
                <a:gd name="T55" fmla="*/ 64 h 315"/>
                <a:gd name="T56" fmla="*/ 251 w 345"/>
                <a:gd name="T57" fmla="*/ 83 h 315"/>
                <a:gd name="T58" fmla="*/ 233 w 345"/>
                <a:gd name="T59" fmla="*/ 103 h 315"/>
                <a:gd name="T60" fmla="*/ 214 w 345"/>
                <a:gd name="T61" fmla="*/ 123 h 315"/>
                <a:gd name="T62" fmla="*/ 196 w 345"/>
                <a:gd name="T63" fmla="*/ 141 h 315"/>
                <a:gd name="T64" fmla="*/ 176 w 345"/>
                <a:gd name="T65" fmla="*/ 159 h 315"/>
                <a:gd name="T66" fmla="*/ 157 w 345"/>
                <a:gd name="T67" fmla="*/ 176 h 315"/>
                <a:gd name="T68" fmla="*/ 135 w 345"/>
                <a:gd name="T69" fmla="*/ 193 h 315"/>
                <a:gd name="T70" fmla="*/ 114 w 345"/>
                <a:gd name="T71" fmla="*/ 209 h 315"/>
                <a:gd name="T72" fmla="*/ 93 w 345"/>
                <a:gd name="T73" fmla="*/ 224 h 315"/>
                <a:gd name="T74" fmla="*/ 70 w 345"/>
                <a:gd name="T75" fmla="*/ 240 h 315"/>
                <a:gd name="T76" fmla="*/ 48 w 345"/>
                <a:gd name="T77" fmla="*/ 253 h 315"/>
                <a:gd name="T78" fmla="*/ 25 w 345"/>
                <a:gd name="T79" fmla="*/ 267 h 315"/>
                <a:gd name="T80" fmla="*/ 0 w 345"/>
                <a:gd name="T81" fmla="*/ 279 h 31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45"/>
                <a:gd name="T124" fmla="*/ 0 h 315"/>
                <a:gd name="T125" fmla="*/ 345 w 345"/>
                <a:gd name="T126" fmla="*/ 315 h 31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45" h="315">
                  <a:moveTo>
                    <a:pt x="0" y="279"/>
                  </a:moveTo>
                  <a:lnTo>
                    <a:pt x="8" y="287"/>
                  </a:lnTo>
                  <a:lnTo>
                    <a:pt x="14" y="296"/>
                  </a:lnTo>
                  <a:lnTo>
                    <a:pt x="22" y="305"/>
                  </a:lnTo>
                  <a:lnTo>
                    <a:pt x="29" y="315"/>
                  </a:lnTo>
                  <a:lnTo>
                    <a:pt x="54" y="302"/>
                  </a:lnTo>
                  <a:lnTo>
                    <a:pt x="78" y="287"/>
                  </a:lnTo>
                  <a:lnTo>
                    <a:pt x="101" y="270"/>
                  </a:lnTo>
                  <a:lnTo>
                    <a:pt x="123" y="253"/>
                  </a:lnTo>
                  <a:lnTo>
                    <a:pt x="146" y="237"/>
                  </a:lnTo>
                  <a:lnTo>
                    <a:pt x="167" y="218"/>
                  </a:lnTo>
                  <a:lnTo>
                    <a:pt x="189" y="200"/>
                  </a:lnTo>
                  <a:lnTo>
                    <a:pt x="208" y="180"/>
                  </a:lnTo>
                  <a:lnTo>
                    <a:pt x="228" y="161"/>
                  </a:lnTo>
                  <a:lnTo>
                    <a:pt x="248" y="141"/>
                  </a:lnTo>
                  <a:lnTo>
                    <a:pt x="266" y="120"/>
                  </a:lnTo>
                  <a:lnTo>
                    <a:pt x="283" y="97"/>
                  </a:lnTo>
                  <a:lnTo>
                    <a:pt x="299" y="76"/>
                  </a:lnTo>
                  <a:lnTo>
                    <a:pt x="316" y="53"/>
                  </a:lnTo>
                  <a:lnTo>
                    <a:pt x="331" y="30"/>
                  </a:lnTo>
                  <a:lnTo>
                    <a:pt x="345" y="6"/>
                  </a:lnTo>
                  <a:lnTo>
                    <a:pt x="337" y="6"/>
                  </a:lnTo>
                  <a:lnTo>
                    <a:pt x="330" y="5"/>
                  </a:lnTo>
                  <a:lnTo>
                    <a:pt x="321" y="1"/>
                  </a:lnTo>
                  <a:lnTo>
                    <a:pt x="313" y="0"/>
                  </a:lnTo>
                  <a:lnTo>
                    <a:pt x="298" y="21"/>
                  </a:lnTo>
                  <a:lnTo>
                    <a:pt x="283" y="42"/>
                  </a:lnTo>
                  <a:lnTo>
                    <a:pt x="267" y="64"/>
                  </a:lnTo>
                  <a:lnTo>
                    <a:pt x="251" y="83"/>
                  </a:lnTo>
                  <a:lnTo>
                    <a:pt x="233" y="103"/>
                  </a:lnTo>
                  <a:lnTo>
                    <a:pt x="214" y="123"/>
                  </a:lnTo>
                  <a:lnTo>
                    <a:pt x="196" y="141"/>
                  </a:lnTo>
                  <a:lnTo>
                    <a:pt x="176" y="159"/>
                  </a:lnTo>
                  <a:lnTo>
                    <a:pt x="157" y="176"/>
                  </a:lnTo>
                  <a:lnTo>
                    <a:pt x="135" y="193"/>
                  </a:lnTo>
                  <a:lnTo>
                    <a:pt x="114" y="209"/>
                  </a:lnTo>
                  <a:lnTo>
                    <a:pt x="93" y="224"/>
                  </a:lnTo>
                  <a:lnTo>
                    <a:pt x="70" y="240"/>
                  </a:lnTo>
                  <a:lnTo>
                    <a:pt x="48" y="253"/>
                  </a:lnTo>
                  <a:lnTo>
                    <a:pt x="25" y="267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F2D3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8F7FA688-39E8-4713-83BD-BC9BE346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2123"/>
              <a:ext cx="158" cy="58"/>
            </a:xfrm>
            <a:custGeom>
              <a:avLst/>
              <a:gdLst>
                <a:gd name="T0" fmla="*/ 72 w 316"/>
                <a:gd name="T1" fmla="*/ 114 h 114"/>
                <a:gd name="T2" fmla="*/ 88 w 316"/>
                <a:gd name="T3" fmla="*/ 110 h 114"/>
                <a:gd name="T4" fmla="*/ 105 w 316"/>
                <a:gd name="T5" fmla="*/ 109 h 114"/>
                <a:gd name="T6" fmla="*/ 120 w 316"/>
                <a:gd name="T7" fmla="*/ 106 h 114"/>
                <a:gd name="T8" fmla="*/ 137 w 316"/>
                <a:gd name="T9" fmla="*/ 101 h 114"/>
                <a:gd name="T10" fmla="*/ 152 w 316"/>
                <a:gd name="T11" fmla="*/ 98 h 114"/>
                <a:gd name="T12" fmla="*/ 169 w 316"/>
                <a:gd name="T13" fmla="*/ 94 h 114"/>
                <a:gd name="T14" fmla="*/ 184 w 316"/>
                <a:gd name="T15" fmla="*/ 89 h 114"/>
                <a:gd name="T16" fmla="*/ 199 w 316"/>
                <a:gd name="T17" fmla="*/ 85 h 114"/>
                <a:gd name="T18" fmla="*/ 214 w 316"/>
                <a:gd name="T19" fmla="*/ 80 h 114"/>
                <a:gd name="T20" fmla="*/ 229 w 316"/>
                <a:gd name="T21" fmla="*/ 76 h 114"/>
                <a:gd name="T22" fmla="*/ 244 w 316"/>
                <a:gd name="T23" fmla="*/ 70 h 114"/>
                <a:gd name="T24" fmla="*/ 258 w 316"/>
                <a:gd name="T25" fmla="*/ 65 h 114"/>
                <a:gd name="T26" fmla="*/ 273 w 316"/>
                <a:gd name="T27" fmla="*/ 59 h 114"/>
                <a:gd name="T28" fmla="*/ 287 w 316"/>
                <a:gd name="T29" fmla="*/ 53 h 114"/>
                <a:gd name="T30" fmla="*/ 302 w 316"/>
                <a:gd name="T31" fmla="*/ 45 h 114"/>
                <a:gd name="T32" fmla="*/ 316 w 316"/>
                <a:gd name="T33" fmla="*/ 39 h 114"/>
                <a:gd name="T34" fmla="*/ 310 w 316"/>
                <a:gd name="T35" fmla="*/ 29 h 114"/>
                <a:gd name="T36" fmla="*/ 305 w 316"/>
                <a:gd name="T37" fmla="*/ 18 h 114"/>
                <a:gd name="T38" fmla="*/ 299 w 316"/>
                <a:gd name="T39" fmla="*/ 9 h 114"/>
                <a:gd name="T40" fmla="*/ 295 w 316"/>
                <a:gd name="T41" fmla="*/ 0 h 114"/>
                <a:gd name="T42" fmla="*/ 278 w 316"/>
                <a:gd name="T43" fmla="*/ 7 h 114"/>
                <a:gd name="T44" fmla="*/ 261 w 316"/>
                <a:gd name="T45" fmla="*/ 13 h 114"/>
                <a:gd name="T46" fmla="*/ 243 w 316"/>
                <a:gd name="T47" fmla="*/ 19 h 114"/>
                <a:gd name="T48" fmla="*/ 226 w 316"/>
                <a:gd name="T49" fmla="*/ 26 h 114"/>
                <a:gd name="T50" fmla="*/ 208 w 316"/>
                <a:gd name="T51" fmla="*/ 32 h 114"/>
                <a:gd name="T52" fmla="*/ 190 w 316"/>
                <a:gd name="T53" fmla="*/ 36 h 114"/>
                <a:gd name="T54" fmla="*/ 172 w 316"/>
                <a:gd name="T55" fmla="*/ 41 h 114"/>
                <a:gd name="T56" fmla="*/ 153 w 316"/>
                <a:gd name="T57" fmla="*/ 45 h 114"/>
                <a:gd name="T58" fmla="*/ 135 w 316"/>
                <a:gd name="T59" fmla="*/ 50 h 114"/>
                <a:gd name="T60" fmla="*/ 116 w 316"/>
                <a:gd name="T61" fmla="*/ 54 h 114"/>
                <a:gd name="T62" fmla="*/ 97 w 316"/>
                <a:gd name="T63" fmla="*/ 57 h 114"/>
                <a:gd name="T64" fmla="*/ 78 w 316"/>
                <a:gd name="T65" fmla="*/ 60 h 114"/>
                <a:gd name="T66" fmla="*/ 58 w 316"/>
                <a:gd name="T67" fmla="*/ 63 h 114"/>
                <a:gd name="T68" fmla="*/ 40 w 316"/>
                <a:gd name="T69" fmla="*/ 66 h 114"/>
                <a:gd name="T70" fmla="*/ 20 w 316"/>
                <a:gd name="T71" fmla="*/ 68 h 114"/>
                <a:gd name="T72" fmla="*/ 0 w 316"/>
                <a:gd name="T73" fmla="*/ 70 h 114"/>
                <a:gd name="T74" fmla="*/ 9 w 316"/>
                <a:gd name="T75" fmla="*/ 74 h 114"/>
                <a:gd name="T76" fmla="*/ 18 w 316"/>
                <a:gd name="T77" fmla="*/ 80 h 114"/>
                <a:gd name="T78" fmla="*/ 28 w 316"/>
                <a:gd name="T79" fmla="*/ 85 h 114"/>
                <a:gd name="T80" fmla="*/ 37 w 316"/>
                <a:gd name="T81" fmla="*/ 91 h 114"/>
                <a:gd name="T82" fmla="*/ 46 w 316"/>
                <a:gd name="T83" fmla="*/ 95 h 114"/>
                <a:gd name="T84" fmla="*/ 55 w 316"/>
                <a:gd name="T85" fmla="*/ 101 h 114"/>
                <a:gd name="T86" fmla="*/ 62 w 316"/>
                <a:gd name="T87" fmla="*/ 107 h 114"/>
                <a:gd name="T88" fmla="*/ 72 w 316"/>
                <a:gd name="T89" fmla="*/ 114 h 11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16"/>
                <a:gd name="T136" fmla="*/ 0 h 114"/>
                <a:gd name="T137" fmla="*/ 316 w 316"/>
                <a:gd name="T138" fmla="*/ 114 h 11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16" h="114">
                  <a:moveTo>
                    <a:pt x="72" y="114"/>
                  </a:moveTo>
                  <a:lnTo>
                    <a:pt x="88" y="110"/>
                  </a:lnTo>
                  <a:lnTo>
                    <a:pt x="105" y="109"/>
                  </a:lnTo>
                  <a:lnTo>
                    <a:pt x="120" y="106"/>
                  </a:lnTo>
                  <a:lnTo>
                    <a:pt x="137" y="101"/>
                  </a:lnTo>
                  <a:lnTo>
                    <a:pt x="152" y="98"/>
                  </a:lnTo>
                  <a:lnTo>
                    <a:pt x="169" y="94"/>
                  </a:lnTo>
                  <a:lnTo>
                    <a:pt x="184" y="89"/>
                  </a:lnTo>
                  <a:lnTo>
                    <a:pt x="199" y="85"/>
                  </a:lnTo>
                  <a:lnTo>
                    <a:pt x="214" y="80"/>
                  </a:lnTo>
                  <a:lnTo>
                    <a:pt x="229" y="76"/>
                  </a:lnTo>
                  <a:lnTo>
                    <a:pt x="244" y="70"/>
                  </a:lnTo>
                  <a:lnTo>
                    <a:pt x="258" y="65"/>
                  </a:lnTo>
                  <a:lnTo>
                    <a:pt x="273" y="59"/>
                  </a:lnTo>
                  <a:lnTo>
                    <a:pt x="287" y="53"/>
                  </a:lnTo>
                  <a:lnTo>
                    <a:pt x="302" y="45"/>
                  </a:lnTo>
                  <a:lnTo>
                    <a:pt x="316" y="39"/>
                  </a:lnTo>
                  <a:lnTo>
                    <a:pt x="310" y="29"/>
                  </a:lnTo>
                  <a:lnTo>
                    <a:pt x="305" y="18"/>
                  </a:lnTo>
                  <a:lnTo>
                    <a:pt x="299" y="9"/>
                  </a:lnTo>
                  <a:lnTo>
                    <a:pt x="295" y="0"/>
                  </a:lnTo>
                  <a:lnTo>
                    <a:pt x="278" y="7"/>
                  </a:lnTo>
                  <a:lnTo>
                    <a:pt x="261" y="13"/>
                  </a:lnTo>
                  <a:lnTo>
                    <a:pt x="243" y="19"/>
                  </a:lnTo>
                  <a:lnTo>
                    <a:pt x="226" y="26"/>
                  </a:lnTo>
                  <a:lnTo>
                    <a:pt x="208" y="32"/>
                  </a:lnTo>
                  <a:lnTo>
                    <a:pt x="190" y="36"/>
                  </a:lnTo>
                  <a:lnTo>
                    <a:pt x="172" y="41"/>
                  </a:lnTo>
                  <a:lnTo>
                    <a:pt x="153" y="45"/>
                  </a:lnTo>
                  <a:lnTo>
                    <a:pt x="135" y="50"/>
                  </a:lnTo>
                  <a:lnTo>
                    <a:pt x="116" y="54"/>
                  </a:lnTo>
                  <a:lnTo>
                    <a:pt x="97" y="57"/>
                  </a:lnTo>
                  <a:lnTo>
                    <a:pt x="78" y="60"/>
                  </a:lnTo>
                  <a:lnTo>
                    <a:pt x="58" y="63"/>
                  </a:lnTo>
                  <a:lnTo>
                    <a:pt x="40" y="66"/>
                  </a:lnTo>
                  <a:lnTo>
                    <a:pt x="20" y="68"/>
                  </a:lnTo>
                  <a:lnTo>
                    <a:pt x="0" y="70"/>
                  </a:lnTo>
                  <a:lnTo>
                    <a:pt x="9" y="74"/>
                  </a:lnTo>
                  <a:lnTo>
                    <a:pt x="18" y="80"/>
                  </a:lnTo>
                  <a:lnTo>
                    <a:pt x="28" y="85"/>
                  </a:lnTo>
                  <a:lnTo>
                    <a:pt x="37" y="91"/>
                  </a:lnTo>
                  <a:lnTo>
                    <a:pt x="46" y="95"/>
                  </a:lnTo>
                  <a:lnTo>
                    <a:pt x="55" y="101"/>
                  </a:lnTo>
                  <a:lnTo>
                    <a:pt x="62" y="107"/>
                  </a:lnTo>
                  <a:lnTo>
                    <a:pt x="72" y="114"/>
                  </a:lnTo>
                  <a:close/>
                </a:path>
              </a:pathLst>
            </a:custGeom>
            <a:solidFill>
              <a:srgbClr val="F2CC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8BBE637C-E31B-409B-9780-09EC89933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425"/>
              <a:ext cx="578" cy="279"/>
            </a:xfrm>
            <a:custGeom>
              <a:avLst/>
              <a:gdLst>
                <a:gd name="T0" fmla="*/ 350 w 1159"/>
                <a:gd name="T1" fmla="*/ 0 h 555"/>
                <a:gd name="T2" fmla="*/ 316 w 1159"/>
                <a:gd name="T3" fmla="*/ 2 h 555"/>
                <a:gd name="T4" fmla="*/ 281 w 1159"/>
                <a:gd name="T5" fmla="*/ 5 h 555"/>
                <a:gd name="T6" fmla="*/ 246 w 1159"/>
                <a:gd name="T7" fmla="*/ 9 h 555"/>
                <a:gd name="T8" fmla="*/ 211 w 1159"/>
                <a:gd name="T9" fmla="*/ 14 h 555"/>
                <a:gd name="T10" fmla="*/ 178 w 1159"/>
                <a:gd name="T11" fmla="*/ 21 h 555"/>
                <a:gd name="T12" fmla="*/ 143 w 1159"/>
                <a:gd name="T13" fmla="*/ 29 h 555"/>
                <a:gd name="T14" fmla="*/ 111 w 1159"/>
                <a:gd name="T15" fmla="*/ 40 h 555"/>
                <a:gd name="T16" fmla="*/ 82 w 1159"/>
                <a:gd name="T17" fmla="*/ 55 h 555"/>
                <a:gd name="T18" fmla="*/ 58 w 1159"/>
                <a:gd name="T19" fmla="*/ 76 h 555"/>
                <a:gd name="T20" fmla="*/ 33 w 1159"/>
                <a:gd name="T21" fmla="*/ 99 h 555"/>
                <a:gd name="T22" fmla="*/ 11 w 1159"/>
                <a:gd name="T23" fmla="*/ 121 h 555"/>
                <a:gd name="T24" fmla="*/ 21 w 1159"/>
                <a:gd name="T25" fmla="*/ 123 h 555"/>
                <a:gd name="T26" fmla="*/ 64 w 1159"/>
                <a:gd name="T27" fmla="*/ 105 h 555"/>
                <a:gd name="T28" fmla="*/ 108 w 1159"/>
                <a:gd name="T29" fmla="*/ 91 h 555"/>
                <a:gd name="T30" fmla="*/ 153 w 1159"/>
                <a:gd name="T31" fmla="*/ 77 h 555"/>
                <a:gd name="T32" fmla="*/ 200 w 1159"/>
                <a:gd name="T33" fmla="*/ 68 h 555"/>
                <a:gd name="T34" fmla="*/ 247 w 1159"/>
                <a:gd name="T35" fmla="*/ 59 h 555"/>
                <a:gd name="T36" fmla="*/ 296 w 1159"/>
                <a:gd name="T37" fmla="*/ 55 h 555"/>
                <a:gd name="T38" fmla="*/ 344 w 1159"/>
                <a:gd name="T39" fmla="*/ 52 h 555"/>
                <a:gd name="T40" fmla="*/ 435 w 1159"/>
                <a:gd name="T41" fmla="*/ 55 h 555"/>
                <a:gd name="T42" fmla="*/ 564 w 1159"/>
                <a:gd name="T43" fmla="*/ 73 h 555"/>
                <a:gd name="T44" fmla="*/ 686 w 1159"/>
                <a:gd name="T45" fmla="*/ 109 h 555"/>
                <a:gd name="T46" fmla="*/ 796 w 1159"/>
                <a:gd name="T47" fmla="*/ 162 h 555"/>
                <a:gd name="T48" fmla="*/ 896 w 1159"/>
                <a:gd name="T49" fmla="*/ 228 h 555"/>
                <a:gd name="T50" fmla="*/ 984 w 1159"/>
                <a:gd name="T51" fmla="*/ 308 h 555"/>
                <a:gd name="T52" fmla="*/ 1056 w 1159"/>
                <a:gd name="T53" fmla="*/ 399 h 555"/>
                <a:gd name="T54" fmla="*/ 1112 w 1159"/>
                <a:gd name="T55" fmla="*/ 499 h 555"/>
                <a:gd name="T56" fmla="*/ 1139 w 1159"/>
                <a:gd name="T57" fmla="*/ 554 h 555"/>
                <a:gd name="T58" fmla="*/ 1153 w 1159"/>
                <a:gd name="T59" fmla="*/ 555 h 555"/>
                <a:gd name="T60" fmla="*/ 1138 w 1159"/>
                <a:gd name="T61" fmla="*/ 496 h 555"/>
                <a:gd name="T62" fmla="*/ 1082 w 1159"/>
                <a:gd name="T63" fmla="*/ 385 h 555"/>
                <a:gd name="T64" fmla="*/ 1009 w 1159"/>
                <a:gd name="T65" fmla="*/ 285 h 555"/>
                <a:gd name="T66" fmla="*/ 919 w 1159"/>
                <a:gd name="T67" fmla="*/ 197 h 555"/>
                <a:gd name="T68" fmla="*/ 815 w 1159"/>
                <a:gd name="T69" fmla="*/ 123 h 555"/>
                <a:gd name="T70" fmla="*/ 699 w 1159"/>
                <a:gd name="T71" fmla="*/ 64 h 555"/>
                <a:gd name="T72" fmla="*/ 573 w 1159"/>
                <a:gd name="T73" fmla="*/ 24 h 555"/>
                <a:gd name="T74" fmla="*/ 438 w 1159"/>
                <a:gd name="T75" fmla="*/ 3 h 5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59"/>
                <a:gd name="T115" fmla="*/ 0 h 555"/>
                <a:gd name="T116" fmla="*/ 1159 w 1159"/>
                <a:gd name="T117" fmla="*/ 555 h 5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59" h="555">
                  <a:moveTo>
                    <a:pt x="369" y="0"/>
                  </a:moveTo>
                  <a:lnTo>
                    <a:pt x="350" y="0"/>
                  </a:lnTo>
                  <a:lnTo>
                    <a:pt x="332" y="0"/>
                  </a:lnTo>
                  <a:lnTo>
                    <a:pt x="316" y="2"/>
                  </a:lnTo>
                  <a:lnTo>
                    <a:pt x="297" y="3"/>
                  </a:lnTo>
                  <a:lnTo>
                    <a:pt x="281" y="5"/>
                  </a:lnTo>
                  <a:lnTo>
                    <a:pt x="262" y="6"/>
                  </a:lnTo>
                  <a:lnTo>
                    <a:pt x="246" y="9"/>
                  </a:lnTo>
                  <a:lnTo>
                    <a:pt x="228" y="11"/>
                  </a:lnTo>
                  <a:lnTo>
                    <a:pt x="211" y="14"/>
                  </a:lnTo>
                  <a:lnTo>
                    <a:pt x="194" y="17"/>
                  </a:lnTo>
                  <a:lnTo>
                    <a:pt x="178" y="21"/>
                  </a:lnTo>
                  <a:lnTo>
                    <a:pt x="159" y="24"/>
                  </a:lnTo>
                  <a:lnTo>
                    <a:pt x="143" y="29"/>
                  </a:lnTo>
                  <a:lnTo>
                    <a:pt x="127" y="33"/>
                  </a:lnTo>
                  <a:lnTo>
                    <a:pt x="111" y="40"/>
                  </a:lnTo>
                  <a:lnTo>
                    <a:pt x="94" y="44"/>
                  </a:lnTo>
                  <a:lnTo>
                    <a:pt x="82" y="55"/>
                  </a:lnTo>
                  <a:lnTo>
                    <a:pt x="70" y="65"/>
                  </a:lnTo>
                  <a:lnTo>
                    <a:pt x="58" y="76"/>
                  </a:lnTo>
                  <a:lnTo>
                    <a:pt x="46" y="87"/>
                  </a:lnTo>
                  <a:lnTo>
                    <a:pt x="33" y="99"/>
                  </a:lnTo>
                  <a:lnTo>
                    <a:pt x="23" y="109"/>
                  </a:lnTo>
                  <a:lnTo>
                    <a:pt x="11" y="121"/>
                  </a:lnTo>
                  <a:lnTo>
                    <a:pt x="0" y="132"/>
                  </a:lnTo>
                  <a:lnTo>
                    <a:pt x="21" y="123"/>
                  </a:lnTo>
                  <a:lnTo>
                    <a:pt x="43" y="114"/>
                  </a:lnTo>
                  <a:lnTo>
                    <a:pt x="64" y="105"/>
                  </a:lnTo>
                  <a:lnTo>
                    <a:pt x="87" y="97"/>
                  </a:lnTo>
                  <a:lnTo>
                    <a:pt x="108" y="91"/>
                  </a:lnTo>
                  <a:lnTo>
                    <a:pt x="131" y="84"/>
                  </a:lnTo>
                  <a:lnTo>
                    <a:pt x="153" y="77"/>
                  </a:lnTo>
                  <a:lnTo>
                    <a:pt x="176" y="73"/>
                  </a:lnTo>
                  <a:lnTo>
                    <a:pt x="200" y="68"/>
                  </a:lnTo>
                  <a:lnTo>
                    <a:pt x="223" y="64"/>
                  </a:lnTo>
                  <a:lnTo>
                    <a:pt x="247" y="59"/>
                  </a:lnTo>
                  <a:lnTo>
                    <a:pt x="272" y="56"/>
                  </a:lnTo>
                  <a:lnTo>
                    <a:pt x="296" y="55"/>
                  </a:lnTo>
                  <a:lnTo>
                    <a:pt x="320" y="53"/>
                  </a:lnTo>
                  <a:lnTo>
                    <a:pt x="344" y="52"/>
                  </a:lnTo>
                  <a:lnTo>
                    <a:pt x="369" y="52"/>
                  </a:lnTo>
                  <a:lnTo>
                    <a:pt x="435" y="55"/>
                  </a:lnTo>
                  <a:lnTo>
                    <a:pt x="501" y="61"/>
                  </a:lnTo>
                  <a:lnTo>
                    <a:pt x="564" y="73"/>
                  </a:lnTo>
                  <a:lnTo>
                    <a:pt x="625" y="90"/>
                  </a:lnTo>
                  <a:lnTo>
                    <a:pt x="686" y="109"/>
                  </a:lnTo>
                  <a:lnTo>
                    <a:pt x="742" y="134"/>
                  </a:lnTo>
                  <a:lnTo>
                    <a:pt x="796" y="162"/>
                  </a:lnTo>
                  <a:lnTo>
                    <a:pt x="848" y="193"/>
                  </a:lnTo>
                  <a:lnTo>
                    <a:pt x="896" y="228"/>
                  </a:lnTo>
                  <a:lnTo>
                    <a:pt x="942" y="267"/>
                  </a:lnTo>
                  <a:lnTo>
                    <a:pt x="984" y="308"/>
                  </a:lnTo>
                  <a:lnTo>
                    <a:pt x="1022" y="352"/>
                  </a:lnTo>
                  <a:lnTo>
                    <a:pt x="1056" y="399"/>
                  </a:lnTo>
                  <a:lnTo>
                    <a:pt x="1086" y="448"/>
                  </a:lnTo>
                  <a:lnTo>
                    <a:pt x="1112" y="499"/>
                  </a:lnTo>
                  <a:lnTo>
                    <a:pt x="1133" y="552"/>
                  </a:lnTo>
                  <a:lnTo>
                    <a:pt x="1139" y="554"/>
                  </a:lnTo>
                  <a:lnTo>
                    <a:pt x="1145" y="554"/>
                  </a:lnTo>
                  <a:lnTo>
                    <a:pt x="1153" y="555"/>
                  </a:lnTo>
                  <a:lnTo>
                    <a:pt x="1159" y="555"/>
                  </a:lnTo>
                  <a:lnTo>
                    <a:pt x="1138" y="496"/>
                  </a:lnTo>
                  <a:lnTo>
                    <a:pt x="1112" y="440"/>
                  </a:lnTo>
                  <a:lnTo>
                    <a:pt x="1082" y="385"/>
                  </a:lnTo>
                  <a:lnTo>
                    <a:pt x="1047" y="334"/>
                  </a:lnTo>
                  <a:lnTo>
                    <a:pt x="1009" y="285"/>
                  </a:lnTo>
                  <a:lnTo>
                    <a:pt x="965" y="238"/>
                  </a:lnTo>
                  <a:lnTo>
                    <a:pt x="919" y="197"/>
                  </a:lnTo>
                  <a:lnTo>
                    <a:pt x="869" y="158"/>
                  </a:lnTo>
                  <a:lnTo>
                    <a:pt x="815" y="123"/>
                  </a:lnTo>
                  <a:lnTo>
                    <a:pt x="758" y="91"/>
                  </a:lnTo>
                  <a:lnTo>
                    <a:pt x="699" y="64"/>
                  </a:lnTo>
                  <a:lnTo>
                    <a:pt x="637" y="43"/>
                  </a:lnTo>
                  <a:lnTo>
                    <a:pt x="573" y="24"/>
                  </a:lnTo>
                  <a:lnTo>
                    <a:pt x="507" y="11"/>
                  </a:lnTo>
                  <a:lnTo>
                    <a:pt x="438" y="3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2CC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5AE54E42-40A3-47F0-B9EB-138FE0F4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1984"/>
              <a:ext cx="123" cy="106"/>
            </a:xfrm>
            <a:custGeom>
              <a:avLst/>
              <a:gdLst>
                <a:gd name="T0" fmla="*/ 28 w 246"/>
                <a:gd name="T1" fmla="*/ 0 h 212"/>
                <a:gd name="T2" fmla="*/ 21 w 246"/>
                <a:gd name="T3" fmla="*/ 3 h 212"/>
                <a:gd name="T4" fmla="*/ 14 w 246"/>
                <a:gd name="T5" fmla="*/ 6 h 212"/>
                <a:gd name="T6" fmla="*/ 8 w 246"/>
                <a:gd name="T7" fmla="*/ 10 h 212"/>
                <a:gd name="T8" fmla="*/ 0 w 246"/>
                <a:gd name="T9" fmla="*/ 13 h 212"/>
                <a:gd name="T10" fmla="*/ 15 w 246"/>
                <a:gd name="T11" fmla="*/ 36 h 212"/>
                <a:gd name="T12" fmla="*/ 31 w 246"/>
                <a:gd name="T13" fmla="*/ 59 h 212"/>
                <a:gd name="T14" fmla="*/ 47 w 246"/>
                <a:gd name="T15" fmla="*/ 80 h 212"/>
                <a:gd name="T16" fmla="*/ 65 w 246"/>
                <a:gd name="T17" fmla="*/ 101 h 212"/>
                <a:gd name="T18" fmla="*/ 84 w 246"/>
                <a:gd name="T19" fmla="*/ 123 h 212"/>
                <a:gd name="T20" fmla="*/ 102 w 246"/>
                <a:gd name="T21" fmla="*/ 142 h 212"/>
                <a:gd name="T22" fmla="*/ 122 w 246"/>
                <a:gd name="T23" fmla="*/ 162 h 212"/>
                <a:gd name="T24" fmla="*/ 141 w 246"/>
                <a:gd name="T25" fmla="*/ 182 h 212"/>
                <a:gd name="T26" fmla="*/ 149 w 246"/>
                <a:gd name="T27" fmla="*/ 180 h 212"/>
                <a:gd name="T28" fmla="*/ 155 w 246"/>
                <a:gd name="T29" fmla="*/ 180 h 212"/>
                <a:gd name="T30" fmla="*/ 158 w 246"/>
                <a:gd name="T31" fmla="*/ 179 h 212"/>
                <a:gd name="T32" fmla="*/ 160 w 246"/>
                <a:gd name="T33" fmla="*/ 179 h 212"/>
                <a:gd name="T34" fmla="*/ 173 w 246"/>
                <a:gd name="T35" fmla="*/ 200 h 212"/>
                <a:gd name="T36" fmla="*/ 176 w 246"/>
                <a:gd name="T37" fmla="*/ 201 h 212"/>
                <a:gd name="T38" fmla="*/ 178 w 246"/>
                <a:gd name="T39" fmla="*/ 201 h 212"/>
                <a:gd name="T40" fmla="*/ 181 w 246"/>
                <a:gd name="T41" fmla="*/ 201 h 212"/>
                <a:gd name="T42" fmla="*/ 184 w 246"/>
                <a:gd name="T43" fmla="*/ 203 h 212"/>
                <a:gd name="T44" fmla="*/ 188 w 246"/>
                <a:gd name="T45" fmla="*/ 204 h 212"/>
                <a:gd name="T46" fmla="*/ 194 w 246"/>
                <a:gd name="T47" fmla="*/ 204 h 212"/>
                <a:gd name="T48" fmla="*/ 200 w 246"/>
                <a:gd name="T49" fmla="*/ 206 h 212"/>
                <a:gd name="T50" fmla="*/ 208 w 246"/>
                <a:gd name="T51" fmla="*/ 207 h 212"/>
                <a:gd name="T52" fmla="*/ 217 w 246"/>
                <a:gd name="T53" fmla="*/ 209 h 212"/>
                <a:gd name="T54" fmla="*/ 226 w 246"/>
                <a:gd name="T55" fmla="*/ 209 h 212"/>
                <a:gd name="T56" fmla="*/ 235 w 246"/>
                <a:gd name="T57" fmla="*/ 211 h 212"/>
                <a:gd name="T58" fmla="*/ 246 w 246"/>
                <a:gd name="T59" fmla="*/ 212 h 212"/>
                <a:gd name="T60" fmla="*/ 214 w 246"/>
                <a:gd name="T61" fmla="*/ 189 h 212"/>
                <a:gd name="T62" fmla="*/ 182 w 246"/>
                <a:gd name="T63" fmla="*/ 167 h 212"/>
                <a:gd name="T64" fmla="*/ 152 w 246"/>
                <a:gd name="T65" fmla="*/ 141 h 212"/>
                <a:gd name="T66" fmla="*/ 125 w 246"/>
                <a:gd name="T67" fmla="*/ 115 h 212"/>
                <a:gd name="T68" fmla="*/ 97 w 246"/>
                <a:gd name="T69" fmla="*/ 88 h 212"/>
                <a:gd name="T70" fmla="*/ 73 w 246"/>
                <a:gd name="T71" fmla="*/ 59 h 212"/>
                <a:gd name="T72" fmla="*/ 49 w 246"/>
                <a:gd name="T73" fmla="*/ 30 h 212"/>
                <a:gd name="T74" fmla="*/ 28 w 246"/>
                <a:gd name="T75" fmla="*/ 0 h 21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212"/>
                <a:gd name="T116" fmla="*/ 246 w 246"/>
                <a:gd name="T117" fmla="*/ 212 h 21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212">
                  <a:moveTo>
                    <a:pt x="28" y="0"/>
                  </a:moveTo>
                  <a:lnTo>
                    <a:pt x="21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0" y="13"/>
                  </a:lnTo>
                  <a:lnTo>
                    <a:pt x="15" y="36"/>
                  </a:lnTo>
                  <a:lnTo>
                    <a:pt x="31" y="59"/>
                  </a:lnTo>
                  <a:lnTo>
                    <a:pt x="47" y="80"/>
                  </a:lnTo>
                  <a:lnTo>
                    <a:pt x="65" y="101"/>
                  </a:lnTo>
                  <a:lnTo>
                    <a:pt x="84" y="123"/>
                  </a:lnTo>
                  <a:lnTo>
                    <a:pt x="102" y="142"/>
                  </a:lnTo>
                  <a:lnTo>
                    <a:pt x="122" y="162"/>
                  </a:lnTo>
                  <a:lnTo>
                    <a:pt x="141" y="182"/>
                  </a:lnTo>
                  <a:lnTo>
                    <a:pt x="149" y="180"/>
                  </a:lnTo>
                  <a:lnTo>
                    <a:pt x="155" y="180"/>
                  </a:lnTo>
                  <a:lnTo>
                    <a:pt x="158" y="179"/>
                  </a:lnTo>
                  <a:lnTo>
                    <a:pt x="160" y="179"/>
                  </a:lnTo>
                  <a:lnTo>
                    <a:pt x="173" y="200"/>
                  </a:lnTo>
                  <a:lnTo>
                    <a:pt x="176" y="201"/>
                  </a:lnTo>
                  <a:lnTo>
                    <a:pt x="178" y="201"/>
                  </a:lnTo>
                  <a:lnTo>
                    <a:pt x="181" y="201"/>
                  </a:lnTo>
                  <a:lnTo>
                    <a:pt x="184" y="203"/>
                  </a:lnTo>
                  <a:lnTo>
                    <a:pt x="188" y="204"/>
                  </a:lnTo>
                  <a:lnTo>
                    <a:pt x="194" y="204"/>
                  </a:lnTo>
                  <a:lnTo>
                    <a:pt x="200" y="206"/>
                  </a:lnTo>
                  <a:lnTo>
                    <a:pt x="208" y="207"/>
                  </a:lnTo>
                  <a:lnTo>
                    <a:pt x="217" y="209"/>
                  </a:lnTo>
                  <a:lnTo>
                    <a:pt x="226" y="209"/>
                  </a:lnTo>
                  <a:lnTo>
                    <a:pt x="235" y="211"/>
                  </a:lnTo>
                  <a:lnTo>
                    <a:pt x="246" y="212"/>
                  </a:lnTo>
                  <a:lnTo>
                    <a:pt x="214" y="189"/>
                  </a:lnTo>
                  <a:lnTo>
                    <a:pt x="182" y="167"/>
                  </a:lnTo>
                  <a:lnTo>
                    <a:pt x="152" y="141"/>
                  </a:lnTo>
                  <a:lnTo>
                    <a:pt x="125" y="115"/>
                  </a:lnTo>
                  <a:lnTo>
                    <a:pt x="97" y="88"/>
                  </a:lnTo>
                  <a:lnTo>
                    <a:pt x="73" y="59"/>
                  </a:lnTo>
                  <a:lnTo>
                    <a:pt x="49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2CC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BA9B496B-F648-4BF0-97BC-B8B388765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1995"/>
              <a:ext cx="172" cy="143"/>
            </a:xfrm>
            <a:custGeom>
              <a:avLst/>
              <a:gdLst>
                <a:gd name="T0" fmla="*/ 31 w 344"/>
                <a:gd name="T1" fmla="*/ 287 h 287"/>
                <a:gd name="T2" fmla="*/ 56 w 344"/>
                <a:gd name="T3" fmla="*/ 275 h 287"/>
                <a:gd name="T4" fmla="*/ 79 w 344"/>
                <a:gd name="T5" fmla="*/ 261 h 287"/>
                <a:gd name="T6" fmla="*/ 101 w 344"/>
                <a:gd name="T7" fmla="*/ 248 h 287"/>
                <a:gd name="T8" fmla="*/ 124 w 344"/>
                <a:gd name="T9" fmla="*/ 232 h 287"/>
                <a:gd name="T10" fmla="*/ 145 w 344"/>
                <a:gd name="T11" fmla="*/ 217 h 287"/>
                <a:gd name="T12" fmla="*/ 166 w 344"/>
                <a:gd name="T13" fmla="*/ 201 h 287"/>
                <a:gd name="T14" fmla="*/ 188 w 344"/>
                <a:gd name="T15" fmla="*/ 184 h 287"/>
                <a:gd name="T16" fmla="*/ 207 w 344"/>
                <a:gd name="T17" fmla="*/ 167 h 287"/>
                <a:gd name="T18" fmla="*/ 227 w 344"/>
                <a:gd name="T19" fmla="*/ 149 h 287"/>
                <a:gd name="T20" fmla="*/ 245 w 344"/>
                <a:gd name="T21" fmla="*/ 131 h 287"/>
                <a:gd name="T22" fmla="*/ 264 w 344"/>
                <a:gd name="T23" fmla="*/ 111 h 287"/>
                <a:gd name="T24" fmla="*/ 282 w 344"/>
                <a:gd name="T25" fmla="*/ 91 h 287"/>
                <a:gd name="T26" fmla="*/ 298 w 344"/>
                <a:gd name="T27" fmla="*/ 72 h 287"/>
                <a:gd name="T28" fmla="*/ 314 w 344"/>
                <a:gd name="T29" fmla="*/ 50 h 287"/>
                <a:gd name="T30" fmla="*/ 329 w 344"/>
                <a:gd name="T31" fmla="*/ 29 h 287"/>
                <a:gd name="T32" fmla="*/ 344 w 344"/>
                <a:gd name="T33" fmla="*/ 8 h 287"/>
                <a:gd name="T34" fmla="*/ 336 w 344"/>
                <a:gd name="T35" fmla="*/ 6 h 287"/>
                <a:gd name="T36" fmla="*/ 329 w 344"/>
                <a:gd name="T37" fmla="*/ 5 h 287"/>
                <a:gd name="T38" fmla="*/ 321 w 344"/>
                <a:gd name="T39" fmla="*/ 2 h 287"/>
                <a:gd name="T40" fmla="*/ 314 w 344"/>
                <a:gd name="T41" fmla="*/ 0 h 287"/>
                <a:gd name="T42" fmla="*/ 303 w 344"/>
                <a:gd name="T43" fmla="*/ 14 h 287"/>
                <a:gd name="T44" fmla="*/ 294 w 344"/>
                <a:gd name="T45" fmla="*/ 26 h 287"/>
                <a:gd name="T46" fmla="*/ 282 w 344"/>
                <a:gd name="T47" fmla="*/ 40 h 287"/>
                <a:gd name="T48" fmla="*/ 271 w 344"/>
                <a:gd name="T49" fmla="*/ 53 h 287"/>
                <a:gd name="T50" fmla="*/ 259 w 344"/>
                <a:gd name="T51" fmla="*/ 66 h 287"/>
                <a:gd name="T52" fmla="*/ 247 w 344"/>
                <a:gd name="T53" fmla="*/ 79 h 287"/>
                <a:gd name="T54" fmla="*/ 235 w 344"/>
                <a:gd name="T55" fmla="*/ 91 h 287"/>
                <a:gd name="T56" fmla="*/ 223 w 344"/>
                <a:gd name="T57" fmla="*/ 104 h 287"/>
                <a:gd name="T58" fmla="*/ 218 w 344"/>
                <a:gd name="T59" fmla="*/ 108 h 287"/>
                <a:gd name="T60" fmla="*/ 213 w 344"/>
                <a:gd name="T61" fmla="*/ 113 h 287"/>
                <a:gd name="T62" fmla="*/ 209 w 344"/>
                <a:gd name="T63" fmla="*/ 117 h 287"/>
                <a:gd name="T64" fmla="*/ 204 w 344"/>
                <a:gd name="T65" fmla="*/ 120 h 287"/>
                <a:gd name="T66" fmla="*/ 182 w 344"/>
                <a:gd name="T67" fmla="*/ 140 h 287"/>
                <a:gd name="T68" fmla="*/ 157 w 344"/>
                <a:gd name="T69" fmla="*/ 158 h 287"/>
                <a:gd name="T70" fmla="*/ 133 w 344"/>
                <a:gd name="T71" fmla="*/ 176 h 287"/>
                <a:gd name="T72" fmla="*/ 109 w 344"/>
                <a:gd name="T73" fmla="*/ 193 h 287"/>
                <a:gd name="T74" fmla="*/ 82 w 344"/>
                <a:gd name="T75" fmla="*/ 210 h 287"/>
                <a:gd name="T76" fmla="*/ 56 w 344"/>
                <a:gd name="T77" fmla="*/ 225 h 287"/>
                <a:gd name="T78" fmla="*/ 28 w 344"/>
                <a:gd name="T79" fmla="*/ 239 h 287"/>
                <a:gd name="T80" fmla="*/ 0 w 344"/>
                <a:gd name="T81" fmla="*/ 252 h 287"/>
                <a:gd name="T82" fmla="*/ 7 w 344"/>
                <a:gd name="T83" fmla="*/ 260 h 287"/>
                <a:gd name="T84" fmla="*/ 15 w 344"/>
                <a:gd name="T85" fmla="*/ 267 h 287"/>
                <a:gd name="T86" fmla="*/ 22 w 344"/>
                <a:gd name="T87" fmla="*/ 276 h 287"/>
                <a:gd name="T88" fmla="*/ 31 w 344"/>
                <a:gd name="T89" fmla="*/ 287 h 28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44"/>
                <a:gd name="T136" fmla="*/ 0 h 287"/>
                <a:gd name="T137" fmla="*/ 344 w 344"/>
                <a:gd name="T138" fmla="*/ 287 h 28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44" h="287">
                  <a:moveTo>
                    <a:pt x="31" y="287"/>
                  </a:moveTo>
                  <a:lnTo>
                    <a:pt x="56" y="275"/>
                  </a:lnTo>
                  <a:lnTo>
                    <a:pt x="79" y="261"/>
                  </a:lnTo>
                  <a:lnTo>
                    <a:pt x="101" y="248"/>
                  </a:lnTo>
                  <a:lnTo>
                    <a:pt x="124" y="232"/>
                  </a:lnTo>
                  <a:lnTo>
                    <a:pt x="145" y="217"/>
                  </a:lnTo>
                  <a:lnTo>
                    <a:pt x="166" y="201"/>
                  </a:lnTo>
                  <a:lnTo>
                    <a:pt x="188" y="184"/>
                  </a:lnTo>
                  <a:lnTo>
                    <a:pt x="207" y="167"/>
                  </a:lnTo>
                  <a:lnTo>
                    <a:pt x="227" y="149"/>
                  </a:lnTo>
                  <a:lnTo>
                    <a:pt x="245" y="131"/>
                  </a:lnTo>
                  <a:lnTo>
                    <a:pt x="264" y="111"/>
                  </a:lnTo>
                  <a:lnTo>
                    <a:pt x="282" y="91"/>
                  </a:lnTo>
                  <a:lnTo>
                    <a:pt x="298" y="72"/>
                  </a:lnTo>
                  <a:lnTo>
                    <a:pt x="314" y="50"/>
                  </a:lnTo>
                  <a:lnTo>
                    <a:pt x="329" y="29"/>
                  </a:lnTo>
                  <a:lnTo>
                    <a:pt x="344" y="8"/>
                  </a:lnTo>
                  <a:lnTo>
                    <a:pt x="336" y="6"/>
                  </a:lnTo>
                  <a:lnTo>
                    <a:pt x="329" y="5"/>
                  </a:lnTo>
                  <a:lnTo>
                    <a:pt x="321" y="2"/>
                  </a:lnTo>
                  <a:lnTo>
                    <a:pt x="314" y="0"/>
                  </a:lnTo>
                  <a:lnTo>
                    <a:pt x="303" y="14"/>
                  </a:lnTo>
                  <a:lnTo>
                    <a:pt x="294" y="26"/>
                  </a:lnTo>
                  <a:lnTo>
                    <a:pt x="282" y="40"/>
                  </a:lnTo>
                  <a:lnTo>
                    <a:pt x="271" y="53"/>
                  </a:lnTo>
                  <a:lnTo>
                    <a:pt x="259" y="66"/>
                  </a:lnTo>
                  <a:lnTo>
                    <a:pt x="247" y="79"/>
                  </a:lnTo>
                  <a:lnTo>
                    <a:pt x="235" y="91"/>
                  </a:lnTo>
                  <a:lnTo>
                    <a:pt x="223" y="104"/>
                  </a:lnTo>
                  <a:lnTo>
                    <a:pt x="218" y="108"/>
                  </a:lnTo>
                  <a:lnTo>
                    <a:pt x="213" y="113"/>
                  </a:lnTo>
                  <a:lnTo>
                    <a:pt x="209" y="117"/>
                  </a:lnTo>
                  <a:lnTo>
                    <a:pt x="204" y="120"/>
                  </a:lnTo>
                  <a:lnTo>
                    <a:pt x="182" y="140"/>
                  </a:lnTo>
                  <a:lnTo>
                    <a:pt x="157" y="158"/>
                  </a:lnTo>
                  <a:lnTo>
                    <a:pt x="133" y="176"/>
                  </a:lnTo>
                  <a:lnTo>
                    <a:pt x="109" y="193"/>
                  </a:lnTo>
                  <a:lnTo>
                    <a:pt x="82" y="210"/>
                  </a:lnTo>
                  <a:lnTo>
                    <a:pt x="56" y="225"/>
                  </a:lnTo>
                  <a:lnTo>
                    <a:pt x="28" y="239"/>
                  </a:lnTo>
                  <a:lnTo>
                    <a:pt x="0" y="252"/>
                  </a:lnTo>
                  <a:lnTo>
                    <a:pt x="7" y="260"/>
                  </a:lnTo>
                  <a:lnTo>
                    <a:pt x="15" y="267"/>
                  </a:lnTo>
                  <a:lnTo>
                    <a:pt x="22" y="276"/>
                  </a:lnTo>
                  <a:lnTo>
                    <a:pt x="31" y="287"/>
                  </a:lnTo>
                  <a:close/>
                </a:path>
              </a:pathLst>
            </a:custGeom>
            <a:solidFill>
              <a:srgbClr val="F2CC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04BA62B2-244F-4BC8-BF60-D19985EB9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1988"/>
              <a:ext cx="45" cy="58"/>
            </a:xfrm>
            <a:custGeom>
              <a:avLst/>
              <a:gdLst>
                <a:gd name="T0" fmla="*/ 91 w 91"/>
                <a:gd name="T1" fmla="*/ 10 h 114"/>
                <a:gd name="T2" fmla="*/ 83 w 91"/>
                <a:gd name="T3" fmla="*/ 7 h 114"/>
                <a:gd name="T4" fmla="*/ 77 w 91"/>
                <a:gd name="T5" fmla="*/ 4 h 114"/>
                <a:gd name="T6" fmla="*/ 69 w 91"/>
                <a:gd name="T7" fmla="*/ 3 h 114"/>
                <a:gd name="T8" fmla="*/ 63 w 91"/>
                <a:gd name="T9" fmla="*/ 0 h 114"/>
                <a:gd name="T10" fmla="*/ 57 w 91"/>
                <a:gd name="T11" fmla="*/ 18 h 114"/>
                <a:gd name="T12" fmla="*/ 50 w 91"/>
                <a:gd name="T13" fmla="*/ 35 h 114"/>
                <a:gd name="T14" fmla="*/ 42 w 91"/>
                <a:gd name="T15" fmla="*/ 50 h 114"/>
                <a:gd name="T16" fmla="*/ 34 w 91"/>
                <a:gd name="T17" fmla="*/ 65 h 114"/>
                <a:gd name="T18" fmla="*/ 27 w 91"/>
                <a:gd name="T19" fmla="*/ 79 h 114"/>
                <a:gd name="T20" fmla="*/ 18 w 91"/>
                <a:gd name="T21" fmla="*/ 91 h 114"/>
                <a:gd name="T22" fmla="*/ 9 w 91"/>
                <a:gd name="T23" fmla="*/ 103 h 114"/>
                <a:gd name="T24" fmla="*/ 0 w 91"/>
                <a:gd name="T25" fmla="*/ 114 h 114"/>
                <a:gd name="T26" fmla="*/ 12 w 91"/>
                <a:gd name="T27" fmla="*/ 101 h 114"/>
                <a:gd name="T28" fmla="*/ 24 w 91"/>
                <a:gd name="T29" fmla="*/ 89 h 114"/>
                <a:gd name="T30" fmla="*/ 36 w 91"/>
                <a:gd name="T31" fmla="*/ 76 h 114"/>
                <a:gd name="T32" fmla="*/ 48 w 91"/>
                <a:gd name="T33" fmla="*/ 63 h 114"/>
                <a:gd name="T34" fmla="*/ 59 w 91"/>
                <a:gd name="T35" fmla="*/ 50 h 114"/>
                <a:gd name="T36" fmla="*/ 71 w 91"/>
                <a:gd name="T37" fmla="*/ 36 h 114"/>
                <a:gd name="T38" fmla="*/ 80 w 91"/>
                <a:gd name="T39" fmla="*/ 24 h 114"/>
                <a:gd name="T40" fmla="*/ 91 w 91"/>
                <a:gd name="T41" fmla="*/ 10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1"/>
                <a:gd name="T64" fmla="*/ 0 h 114"/>
                <a:gd name="T65" fmla="*/ 91 w 9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1" h="114">
                  <a:moveTo>
                    <a:pt x="91" y="10"/>
                  </a:moveTo>
                  <a:lnTo>
                    <a:pt x="83" y="7"/>
                  </a:lnTo>
                  <a:lnTo>
                    <a:pt x="77" y="4"/>
                  </a:lnTo>
                  <a:lnTo>
                    <a:pt x="69" y="3"/>
                  </a:lnTo>
                  <a:lnTo>
                    <a:pt x="63" y="0"/>
                  </a:lnTo>
                  <a:lnTo>
                    <a:pt x="57" y="18"/>
                  </a:lnTo>
                  <a:lnTo>
                    <a:pt x="50" y="35"/>
                  </a:lnTo>
                  <a:lnTo>
                    <a:pt x="42" y="50"/>
                  </a:lnTo>
                  <a:lnTo>
                    <a:pt x="34" y="65"/>
                  </a:lnTo>
                  <a:lnTo>
                    <a:pt x="27" y="79"/>
                  </a:lnTo>
                  <a:lnTo>
                    <a:pt x="18" y="91"/>
                  </a:lnTo>
                  <a:lnTo>
                    <a:pt x="9" y="103"/>
                  </a:lnTo>
                  <a:lnTo>
                    <a:pt x="0" y="114"/>
                  </a:lnTo>
                  <a:lnTo>
                    <a:pt x="12" y="101"/>
                  </a:lnTo>
                  <a:lnTo>
                    <a:pt x="24" y="89"/>
                  </a:lnTo>
                  <a:lnTo>
                    <a:pt x="36" y="76"/>
                  </a:lnTo>
                  <a:lnTo>
                    <a:pt x="48" y="63"/>
                  </a:lnTo>
                  <a:lnTo>
                    <a:pt x="59" y="50"/>
                  </a:lnTo>
                  <a:lnTo>
                    <a:pt x="71" y="36"/>
                  </a:lnTo>
                  <a:lnTo>
                    <a:pt x="80" y="24"/>
                  </a:lnTo>
                  <a:lnTo>
                    <a:pt x="91" y="10"/>
                  </a:lnTo>
                  <a:close/>
                </a:path>
              </a:pathLst>
            </a:custGeom>
            <a:solidFill>
              <a:srgbClr val="F2C6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BABE4578-63B3-4EF6-BEE3-309193448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" y="1451"/>
              <a:ext cx="609" cy="250"/>
            </a:xfrm>
            <a:custGeom>
              <a:avLst/>
              <a:gdLst>
                <a:gd name="T0" fmla="*/ 427 w 1216"/>
                <a:gd name="T1" fmla="*/ 0 h 500"/>
                <a:gd name="T2" fmla="*/ 379 w 1216"/>
                <a:gd name="T3" fmla="*/ 3 h 500"/>
                <a:gd name="T4" fmla="*/ 330 w 1216"/>
                <a:gd name="T5" fmla="*/ 7 h 500"/>
                <a:gd name="T6" fmla="*/ 283 w 1216"/>
                <a:gd name="T7" fmla="*/ 16 h 500"/>
                <a:gd name="T8" fmla="*/ 236 w 1216"/>
                <a:gd name="T9" fmla="*/ 25 h 500"/>
                <a:gd name="T10" fmla="*/ 191 w 1216"/>
                <a:gd name="T11" fmla="*/ 39 h 500"/>
                <a:gd name="T12" fmla="*/ 147 w 1216"/>
                <a:gd name="T13" fmla="*/ 53 h 500"/>
                <a:gd name="T14" fmla="*/ 104 w 1216"/>
                <a:gd name="T15" fmla="*/ 71 h 500"/>
                <a:gd name="T16" fmla="*/ 72 w 1216"/>
                <a:gd name="T17" fmla="*/ 92 h 500"/>
                <a:gd name="T18" fmla="*/ 50 w 1216"/>
                <a:gd name="T19" fmla="*/ 115 h 500"/>
                <a:gd name="T20" fmla="*/ 30 w 1216"/>
                <a:gd name="T21" fmla="*/ 138 h 500"/>
                <a:gd name="T22" fmla="*/ 9 w 1216"/>
                <a:gd name="T23" fmla="*/ 162 h 500"/>
                <a:gd name="T24" fmla="*/ 24 w 1216"/>
                <a:gd name="T25" fmla="*/ 161 h 500"/>
                <a:gd name="T26" fmla="*/ 74 w 1216"/>
                <a:gd name="T27" fmla="*/ 135 h 500"/>
                <a:gd name="T28" fmla="*/ 127 w 1216"/>
                <a:gd name="T29" fmla="*/ 112 h 500"/>
                <a:gd name="T30" fmla="*/ 182 w 1216"/>
                <a:gd name="T31" fmla="*/ 92 h 500"/>
                <a:gd name="T32" fmla="*/ 239 w 1216"/>
                <a:gd name="T33" fmla="*/ 76 h 500"/>
                <a:gd name="T34" fmla="*/ 298 w 1216"/>
                <a:gd name="T35" fmla="*/ 65 h 500"/>
                <a:gd name="T36" fmla="*/ 358 w 1216"/>
                <a:gd name="T37" fmla="*/ 56 h 500"/>
                <a:gd name="T38" fmla="*/ 420 w 1216"/>
                <a:gd name="T39" fmla="*/ 51 h 500"/>
                <a:gd name="T40" fmla="*/ 515 w 1216"/>
                <a:gd name="T41" fmla="*/ 53 h 500"/>
                <a:gd name="T42" fmla="*/ 637 w 1216"/>
                <a:gd name="T43" fmla="*/ 69 h 500"/>
                <a:gd name="T44" fmla="*/ 752 w 1216"/>
                <a:gd name="T45" fmla="*/ 101 h 500"/>
                <a:gd name="T46" fmla="*/ 858 w 1216"/>
                <a:gd name="T47" fmla="*/ 148 h 500"/>
                <a:gd name="T48" fmla="*/ 954 w 1216"/>
                <a:gd name="T49" fmla="*/ 208 h 500"/>
                <a:gd name="T50" fmla="*/ 1037 w 1216"/>
                <a:gd name="T51" fmla="*/ 277 h 500"/>
                <a:gd name="T52" fmla="*/ 1108 w 1216"/>
                <a:gd name="T53" fmla="*/ 358 h 500"/>
                <a:gd name="T54" fmla="*/ 1165 w 1216"/>
                <a:gd name="T55" fmla="*/ 447 h 500"/>
                <a:gd name="T56" fmla="*/ 1193 w 1216"/>
                <a:gd name="T57" fmla="*/ 496 h 500"/>
                <a:gd name="T58" fmla="*/ 1209 w 1216"/>
                <a:gd name="T59" fmla="*/ 499 h 500"/>
                <a:gd name="T60" fmla="*/ 1195 w 1216"/>
                <a:gd name="T61" fmla="*/ 447 h 500"/>
                <a:gd name="T62" fmla="*/ 1139 w 1216"/>
                <a:gd name="T63" fmla="*/ 347 h 500"/>
                <a:gd name="T64" fmla="*/ 1067 w 1216"/>
                <a:gd name="T65" fmla="*/ 256 h 500"/>
                <a:gd name="T66" fmla="*/ 979 w 1216"/>
                <a:gd name="T67" fmla="*/ 176 h 500"/>
                <a:gd name="T68" fmla="*/ 879 w 1216"/>
                <a:gd name="T69" fmla="*/ 110 h 500"/>
                <a:gd name="T70" fmla="*/ 769 w 1216"/>
                <a:gd name="T71" fmla="*/ 57 h 500"/>
                <a:gd name="T72" fmla="*/ 647 w 1216"/>
                <a:gd name="T73" fmla="*/ 21 h 500"/>
                <a:gd name="T74" fmla="*/ 518 w 1216"/>
                <a:gd name="T75" fmla="*/ 3 h 5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16"/>
                <a:gd name="T115" fmla="*/ 0 h 500"/>
                <a:gd name="T116" fmla="*/ 1216 w 1216"/>
                <a:gd name="T117" fmla="*/ 500 h 5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16" h="500">
                  <a:moveTo>
                    <a:pt x="452" y="0"/>
                  </a:moveTo>
                  <a:lnTo>
                    <a:pt x="427" y="0"/>
                  </a:lnTo>
                  <a:lnTo>
                    <a:pt x="403" y="1"/>
                  </a:lnTo>
                  <a:lnTo>
                    <a:pt x="379" y="3"/>
                  </a:lnTo>
                  <a:lnTo>
                    <a:pt x="355" y="4"/>
                  </a:lnTo>
                  <a:lnTo>
                    <a:pt x="330" y="7"/>
                  </a:lnTo>
                  <a:lnTo>
                    <a:pt x="306" y="12"/>
                  </a:lnTo>
                  <a:lnTo>
                    <a:pt x="283" y="16"/>
                  </a:lnTo>
                  <a:lnTo>
                    <a:pt x="259" y="21"/>
                  </a:lnTo>
                  <a:lnTo>
                    <a:pt x="236" y="25"/>
                  </a:lnTo>
                  <a:lnTo>
                    <a:pt x="214" y="32"/>
                  </a:lnTo>
                  <a:lnTo>
                    <a:pt x="191" y="39"/>
                  </a:lnTo>
                  <a:lnTo>
                    <a:pt x="170" y="45"/>
                  </a:lnTo>
                  <a:lnTo>
                    <a:pt x="147" y="53"/>
                  </a:lnTo>
                  <a:lnTo>
                    <a:pt x="126" y="62"/>
                  </a:lnTo>
                  <a:lnTo>
                    <a:pt x="104" y="71"/>
                  </a:lnTo>
                  <a:lnTo>
                    <a:pt x="83" y="80"/>
                  </a:lnTo>
                  <a:lnTo>
                    <a:pt x="72" y="92"/>
                  </a:lnTo>
                  <a:lnTo>
                    <a:pt x="60" y="103"/>
                  </a:lnTo>
                  <a:lnTo>
                    <a:pt x="50" y="115"/>
                  </a:lnTo>
                  <a:lnTo>
                    <a:pt x="39" y="127"/>
                  </a:lnTo>
                  <a:lnTo>
                    <a:pt x="30" y="138"/>
                  </a:lnTo>
                  <a:lnTo>
                    <a:pt x="19" y="150"/>
                  </a:lnTo>
                  <a:lnTo>
                    <a:pt x="9" y="162"/>
                  </a:lnTo>
                  <a:lnTo>
                    <a:pt x="0" y="174"/>
                  </a:lnTo>
                  <a:lnTo>
                    <a:pt x="24" y="161"/>
                  </a:lnTo>
                  <a:lnTo>
                    <a:pt x="48" y="147"/>
                  </a:lnTo>
                  <a:lnTo>
                    <a:pt x="74" y="135"/>
                  </a:lnTo>
                  <a:lnTo>
                    <a:pt x="100" y="123"/>
                  </a:lnTo>
                  <a:lnTo>
                    <a:pt x="127" y="112"/>
                  </a:lnTo>
                  <a:lnTo>
                    <a:pt x="154" y="101"/>
                  </a:lnTo>
                  <a:lnTo>
                    <a:pt x="182" y="92"/>
                  </a:lnTo>
                  <a:lnTo>
                    <a:pt x="210" y="83"/>
                  </a:lnTo>
                  <a:lnTo>
                    <a:pt x="239" y="76"/>
                  </a:lnTo>
                  <a:lnTo>
                    <a:pt x="268" y="69"/>
                  </a:lnTo>
                  <a:lnTo>
                    <a:pt x="298" y="65"/>
                  </a:lnTo>
                  <a:lnTo>
                    <a:pt x="327" y="59"/>
                  </a:lnTo>
                  <a:lnTo>
                    <a:pt x="358" y="56"/>
                  </a:lnTo>
                  <a:lnTo>
                    <a:pt x="389" y="53"/>
                  </a:lnTo>
                  <a:lnTo>
                    <a:pt x="420" y="51"/>
                  </a:lnTo>
                  <a:lnTo>
                    <a:pt x="452" y="51"/>
                  </a:lnTo>
                  <a:lnTo>
                    <a:pt x="515" y="53"/>
                  </a:lnTo>
                  <a:lnTo>
                    <a:pt x="576" y="60"/>
                  </a:lnTo>
                  <a:lnTo>
                    <a:pt x="637" y="69"/>
                  </a:lnTo>
                  <a:lnTo>
                    <a:pt x="694" y="85"/>
                  </a:lnTo>
                  <a:lnTo>
                    <a:pt x="752" y="101"/>
                  </a:lnTo>
                  <a:lnTo>
                    <a:pt x="805" y="124"/>
                  </a:lnTo>
                  <a:lnTo>
                    <a:pt x="858" y="148"/>
                  </a:lnTo>
                  <a:lnTo>
                    <a:pt x="907" y="176"/>
                  </a:lnTo>
                  <a:lnTo>
                    <a:pt x="954" y="208"/>
                  </a:lnTo>
                  <a:lnTo>
                    <a:pt x="998" y="241"/>
                  </a:lnTo>
                  <a:lnTo>
                    <a:pt x="1037" y="277"/>
                  </a:lnTo>
                  <a:lnTo>
                    <a:pt x="1075" y="317"/>
                  </a:lnTo>
                  <a:lnTo>
                    <a:pt x="1108" y="358"/>
                  </a:lnTo>
                  <a:lnTo>
                    <a:pt x="1139" y="402"/>
                  </a:lnTo>
                  <a:lnTo>
                    <a:pt x="1165" y="447"/>
                  </a:lnTo>
                  <a:lnTo>
                    <a:pt x="1186" y="494"/>
                  </a:lnTo>
                  <a:lnTo>
                    <a:pt x="1193" y="496"/>
                  </a:lnTo>
                  <a:lnTo>
                    <a:pt x="1201" y="497"/>
                  </a:lnTo>
                  <a:lnTo>
                    <a:pt x="1209" y="499"/>
                  </a:lnTo>
                  <a:lnTo>
                    <a:pt x="1216" y="500"/>
                  </a:lnTo>
                  <a:lnTo>
                    <a:pt x="1195" y="447"/>
                  </a:lnTo>
                  <a:lnTo>
                    <a:pt x="1169" y="396"/>
                  </a:lnTo>
                  <a:lnTo>
                    <a:pt x="1139" y="347"/>
                  </a:lnTo>
                  <a:lnTo>
                    <a:pt x="1105" y="300"/>
                  </a:lnTo>
                  <a:lnTo>
                    <a:pt x="1067" y="256"/>
                  </a:lnTo>
                  <a:lnTo>
                    <a:pt x="1025" y="215"/>
                  </a:lnTo>
                  <a:lnTo>
                    <a:pt x="979" y="176"/>
                  </a:lnTo>
                  <a:lnTo>
                    <a:pt x="931" y="141"/>
                  </a:lnTo>
                  <a:lnTo>
                    <a:pt x="879" y="110"/>
                  </a:lnTo>
                  <a:lnTo>
                    <a:pt x="825" y="82"/>
                  </a:lnTo>
                  <a:lnTo>
                    <a:pt x="769" y="57"/>
                  </a:lnTo>
                  <a:lnTo>
                    <a:pt x="708" y="38"/>
                  </a:lnTo>
                  <a:lnTo>
                    <a:pt x="647" y="21"/>
                  </a:lnTo>
                  <a:lnTo>
                    <a:pt x="584" y="9"/>
                  </a:lnTo>
                  <a:lnTo>
                    <a:pt x="518" y="3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F2C6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FDCBDAD4-8743-4AF0-8D89-02B127C63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1977"/>
              <a:ext cx="160" cy="120"/>
            </a:xfrm>
            <a:custGeom>
              <a:avLst/>
              <a:gdLst>
                <a:gd name="T0" fmla="*/ 25 w 321"/>
                <a:gd name="T1" fmla="*/ 0 h 240"/>
                <a:gd name="T2" fmla="*/ 19 w 321"/>
                <a:gd name="T3" fmla="*/ 4 h 240"/>
                <a:gd name="T4" fmla="*/ 12 w 321"/>
                <a:gd name="T5" fmla="*/ 8 h 240"/>
                <a:gd name="T6" fmla="*/ 6 w 321"/>
                <a:gd name="T7" fmla="*/ 11 h 240"/>
                <a:gd name="T8" fmla="*/ 0 w 321"/>
                <a:gd name="T9" fmla="*/ 16 h 240"/>
                <a:gd name="T10" fmla="*/ 21 w 321"/>
                <a:gd name="T11" fmla="*/ 46 h 240"/>
                <a:gd name="T12" fmla="*/ 45 w 321"/>
                <a:gd name="T13" fmla="*/ 75 h 240"/>
                <a:gd name="T14" fmla="*/ 69 w 321"/>
                <a:gd name="T15" fmla="*/ 104 h 240"/>
                <a:gd name="T16" fmla="*/ 97 w 321"/>
                <a:gd name="T17" fmla="*/ 131 h 240"/>
                <a:gd name="T18" fmla="*/ 124 w 321"/>
                <a:gd name="T19" fmla="*/ 157 h 240"/>
                <a:gd name="T20" fmla="*/ 154 w 321"/>
                <a:gd name="T21" fmla="*/ 183 h 240"/>
                <a:gd name="T22" fmla="*/ 186 w 321"/>
                <a:gd name="T23" fmla="*/ 205 h 240"/>
                <a:gd name="T24" fmla="*/ 218 w 321"/>
                <a:gd name="T25" fmla="*/ 228 h 240"/>
                <a:gd name="T26" fmla="*/ 229 w 321"/>
                <a:gd name="T27" fmla="*/ 230 h 240"/>
                <a:gd name="T28" fmla="*/ 241 w 321"/>
                <a:gd name="T29" fmla="*/ 231 h 240"/>
                <a:gd name="T30" fmla="*/ 253 w 321"/>
                <a:gd name="T31" fmla="*/ 231 h 240"/>
                <a:gd name="T32" fmla="*/ 267 w 321"/>
                <a:gd name="T33" fmla="*/ 233 h 240"/>
                <a:gd name="T34" fmla="*/ 280 w 321"/>
                <a:gd name="T35" fmla="*/ 234 h 240"/>
                <a:gd name="T36" fmla="*/ 294 w 321"/>
                <a:gd name="T37" fmla="*/ 236 h 240"/>
                <a:gd name="T38" fmla="*/ 307 w 321"/>
                <a:gd name="T39" fmla="*/ 239 h 240"/>
                <a:gd name="T40" fmla="*/ 321 w 321"/>
                <a:gd name="T41" fmla="*/ 240 h 240"/>
                <a:gd name="T42" fmla="*/ 315 w 321"/>
                <a:gd name="T43" fmla="*/ 236 h 240"/>
                <a:gd name="T44" fmla="*/ 310 w 321"/>
                <a:gd name="T45" fmla="*/ 231 h 240"/>
                <a:gd name="T46" fmla="*/ 304 w 321"/>
                <a:gd name="T47" fmla="*/ 228 h 240"/>
                <a:gd name="T48" fmla="*/ 298 w 321"/>
                <a:gd name="T49" fmla="*/ 223 h 240"/>
                <a:gd name="T50" fmla="*/ 277 w 321"/>
                <a:gd name="T51" fmla="*/ 213 h 240"/>
                <a:gd name="T52" fmla="*/ 257 w 321"/>
                <a:gd name="T53" fmla="*/ 202 h 240"/>
                <a:gd name="T54" fmla="*/ 238 w 321"/>
                <a:gd name="T55" fmla="*/ 190 h 240"/>
                <a:gd name="T56" fmla="*/ 218 w 321"/>
                <a:gd name="T57" fmla="*/ 178 h 240"/>
                <a:gd name="T58" fmla="*/ 200 w 321"/>
                <a:gd name="T59" fmla="*/ 166 h 240"/>
                <a:gd name="T60" fmla="*/ 182 w 321"/>
                <a:gd name="T61" fmla="*/ 152 h 240"/>
                <a:gd name="T62" fmla="*/ 163 w 321"/>
                <a:gd name="T63" fmla="*/ 140 h 240"/>
                <a:gd name="T64" fmla="*/ 147 w 321"/>
                <a:gd name="T65" fmla="*/ 125 h 240"/>
                <a:gd name="T66" fmla="*/ 128 w 321"/>
                <a:gd name="T67" fmla="*/ 111 h 240"/>
                <a:gd name="T68" fmla="*/ 112 w 321"/>
                <a:gd name="T69" fmla="*/ 96 h 240"/>
                <a:gd name="T70" fmla="*/ 97 w 321"/>
                <a:gd name="T71" fmla="*/ 81 h 240"/>
                <a:gd name="T72" fmla="*/ 81 w 321"/>
                <a:gd name="T73" fmla="*/ 66 h 240"/>
                <a:gd name="T74" fmla="*/ 66 w 321"/>
                <a:gd name="T75" fmla="*/ 51 h 240"/>
                <a:gd name="T76" fmla="*/ 53 w 321"/>
                <a:gd name="T77" fmla="*/ 34 h 240"/>
                <a:gd name="T78" fmla="*/ 39 w 321"/>
                <a:gd name="T79" fmla="*/ 17 h 240"/>
                <a:gd name="T80" fmla="*/ 25 w 321"/>
                <a:gd name="T81" fmla="*/ 0 h 2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1"/>
                <a:gd name="T124" fmla="*/ 0 h 240"/>
                <a:gd name="T125" fmla="*/ 321 w 321"/>
                <a:gd name="T126" fmla="*/ 240 h 2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1" h="240">
                  <a:moveTo>
                    <a:pt x="25" y="0"/>
                  </a:moveTo>
                  <a:lnTo>
                    <a:pt x="19" y="4"/>
                  </a:lnTo>
                  <a:lnTo>
                    <a:pt x="12" y="8"/>
                  </a:lnTo>
                  <a:lnTo>
                    <a:pt x="6" y="11"/>
                  </a:lnTo>
                  <a:lnTo>
                    <a:pt x="0" y="16"/>
                  </a:lnTo>
                  <a:lnTo>
                    <a:pt x="21" y="46"/>
                  </a:lnTo>
                  <a:lnTo>
                    <a:pt x="45" y="75"/>
                  </a:lnTo>
                  <a:lnTo>
                    <a:pt x="69" y="104"/>
                  </a:lnTo>
                  <a:lnTo>
                    <a:pt x="97" y="131"/>
                  </a:lnTo>
                  <a:lnTo>
                    <a:pt x="124" y="157"/>
                  </a:lnTo>
                  <a:lnTo>
                    <a:pt x="154" y="183"/>
                  </a:lnTo>
                  <a:lnTo>
                    <a:pt x="186" y="205"/>
                  </a:lnTo>
                  <a:lnTo>
                    <a:pt x="218" y="228"/>
                  </a:lnTo>
                  <a:lnTo>
                    <a:pt x="229" y="230"/>
                  </a:lnTo>
                  <a:lnTo>
                    <a:pt x="241" y="231"/>
                  </a:lnTo>
                  <a:lnTo>
                    <a:pt x="253" y="231"/>
                  </a:lnTo>
                  <a:lnTo>
                    <a:pt x="267" y="233"/>
                  </a:lnTo>
                  <a:lnTo>
                    <a:pt x="280" y="234"/>
                  </a:lnTo>
                  <a:lnTo>
                    <a:pt x="294" y="236"/>
                  </a:lnTo>
                  <a:lnTo>
                    <a:pt x="307" y="239"/>
                  </a:lnTo>
                  <a:lnTo>
                    <a:pt x="321" y="240"/>
                  </a:lnTo>
                  <a:lnTo>
                    <a:pt x="315" y="236"/>
                  </a:lnTo>
                  <a:lnTo>
                    <a:pt x="310" y="231"/>
                  </a:lnTo>
                  <a:lnTo>
                    <a:pt x="304" y="228"/>
                  </a:lnTo>
                  <a:lnTo>
                    <a:pt x="298" y="223"/>
                  </a:lnTo>
                  <a:lnTo>
                    <a:pt x="277" y="213"/>
                  </a:lnTo>
                  <a:lnTo>
                    <a:pt x="257" y="202"/>
                  </a:lnTo>
                  <a:lnTo>
                    <a:pt x="238" y="190"/>
                  </a:lnTo>
                  <a:lnTo>
                    <a:pt x="218" y="178"/>
                  </a:lnTo>
                  <a:lnTo>
                    <a:pt x="200" y="166"/>
                  </a:lnTo>
                  <a:lnTo>
                    <a:pt x="182" y="152"/>
                  </a:lnTo>
                  <a:lnTo>
                    <a:pt x="163" y="140"/>
                  </a:lnTo>
                  <a:lnTo>
                    <a:pt x="147" y="125"/>
                  </a:lnTo>
                  <a:lnTo>
                    <a:pt x="128" y="111"/>
                  </a:lnTo>
                  <a:lnTo>
                    <a:pt x="112" y="96"/>
                  </a:lnTo>
                  <a:lnTo>
                    <a:pt x="97" y="81"/>
                  </a:lnTo>
                  <a:lnTo>
                    <a:pt x="81" y="66"/>
                  </a:lnTo>
                  <a:lnTo>
                    <a:pt x="66" y="51"/>
                  </a:lnTo>
                  <a:lnTo>
                    <a:pt x="53" y="34"/>
                  </a:lnTo>
                  <a:lnTo>
                    <a:pt x="39" y="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2C6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29845AAB-35A6-4F7A-ADB3-C61D96EF8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731"/>
              <a:ext cx="2" cy="3"/>
            </a:xfrm>
            <a:custGeom>
              <a:avLst/>
              <a:gdLst>
                <a:gd name="T0" fmla="*/ 0 w 6"/>
                <a:gd name="T1" fmla="*/ 0 h 3"/>
                <a:gd name="T2" fmla="*/ 1 w 6"/>
                <a:gd name="T3" fmla="*/ 2 h 3"/>
                <a:gd name="T4" fmla="*/ 3 w 6"/>
                <a:gd name="T5" fmla="*/ 2 h 3"/>
                <a:gd name="T6" fmla="*/ 4 w 6"/>
                <a:gd name="T7" fmla="*/ 2 h 3"/>
                <a:gd name="T8" fmla="*/ 6 w 6"/>
                <a:gd name="T9" fmla="*/ 3 h 3"/>
                <a:gd name="T10" fmla="*/ 6 w 6"/>
                <a:gd name="T11" fmla="*/ 2 h 3"/>
                <a:gd name="T12" fmla="*/ 6 w 6"/>
                <a:gd name="T13" fmla="*/ 2 h 3"/>
                <a:gd name="T14" fmla="*/ 6 w 6"/>
                <a:gd name="T15" fmla="*/ 2 h 3"/>
                <a:gd name="T16" fmla="*/ 6 w 6"/>
                <a:gd name="T17" fmla="*/ 0 h 3"/>
                <a:gd name="T18" fmla="*/ 4 w 6"/>
                <a:gd name="T19" fmla="*/ 0 h 3"/>
                <a:gd name="T20" fmla="*/ 3 w 6"/>
                <a:gd name="T21" fmla="*/ 0 h 3"/>
                <a:gd name="T22" fmla="*/ 1 w 6"/>
                <a:gd name="T23" fmla="*/ 0 h 3"/>
                <a:gd name="T24" fmla="*/ 0 w 6"/>
                <a:gd name="T25" fmla="*/ 0 h 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3"/>
                <a:gd name="T41" fmla="*/ 6 w 6"/>
                <a:gd name="T42" fmla="*/ 3 h 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3">
                  <a:moveTo>
                    <a:pt x="0" y="0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6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EE868BE7-DBB5-422E-A1F3-87E60EC2D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" y="2055"/>
              <a:ext cx="309" cy="103"/>
            </a:xfrm>
            <a:custGeom>
              <a:avLst/>
              <a:gdLst>
                <a:gd name="T0" fmla="*/ 13 w 615"/>
                <a:gd name="T1" fmla="*/ 161 h 207"/>
                <a:gd name="T2" fmla="*/ 41 w 615"/>
                <a:gd name="T3" fmla="*/ 173 h 207"/>
                <a:gd name="T4" fmla="*/ 68 w 615"/>
                <a:gd name="T5" fmla="*/ 185 h 207"/>
                <a:gd name="T6" fmla="*/ 94 w 615"/>
                <a:gd name="T7" fmla="*/ 199 h 207"/>
                <a:gd name="T8" fmla="*/ 127 w 615"/>
                <a:gd name="T9" fmla="*/ 205 h 207"/>
                <a:gd name="T10" fmla="*/ 165 w 615"/>
                <a:gd name="T11" fmla="*/ 200 h 207"/>
                <a:gd name="T12" fmla="*/ 204 w 615"/>
                <a:gd name="T13" fmla="*/ 194 h 207"/>
                <a:gd name="T14" fmla="*/ 242 w 615"/>
                <a:gd name="T15" fmla="*/ 187 h 207"/>
                <a:gd name="T16" fmla="*/ 279 w 615"/>
                <a:gd name="T17" fmla="*/ 178 h 207"/>
                <a:gd name="T18" fmla="*/ 315 w 615"/>
                <a:gd name="T19" fmla="*/ 169 h 207"/>
                <a:gd name="T20" fmla="*/ 350 w 615"/>
                <a:gd name="T21" fmla="*/ 156 h 207"/>
                <a:gd name="T22" fmla="*/ 385 w 615"/>
                <a:gd name="T23" fmla="*/ 144 h 207"/>
                <a:gd name="T24" fmla="*/ 391 w 615"/>
                <a:gd name="T25" fmla="*/ 120 h 207"/>
                <a:gd name="T26" fmla="*/ 379 w 615"/>
                <a:gd name="T27" fmla="*/ 99 h 207"/>
                <a:gd name="T28" fmla="*/ 383 w 615"/>
                <a:gd name="T29" fmla="*/ 100 h 207"/>
                <a:gd name="T30" fmla="*/ 400 w 615"/>
                <a:gd name="T31" fmla="*/ 120 h 207"/>
                <a:gd name="T32" fmla="*/ 439 w 615"/>
                <a:gd name="T33" fmla="*/ 119 h 207"/>
                <a:gd name="T34" fmla="*/ 493 w 615"/>
                <a:gd name="T35" fmla="*/ 90 h 207"/>
                <a:gd name="T36" fmla="*/ 544 w 615"/>
                <a:gd name="T37" fmla="*/ 56 h 207"/>
                <a:gd name="T38" fmla="*/ 593 w 615"/>
                <a:gd name="T39" fmla="*/ 20 h 207"/>
                <a:gd name="T40" fmla="*/ 597 w 615"/>
                <a:gd name="T41" fmla="*/ 14 h 207"/>
                <a:gd name="T42" fmla="*/ 561 w 615"/>
                <a:gd name="T43" fmla="*/ 34 h 207"/>
                <a:gd name="T44" fmla="*/ 524 w 615"/>
                <a:gd name="T45" fmla="*/ 44 h 207"/>
                <a:gd name="T46" fmla="*/ 490 w 615"/>
                <a:gd name="T47" fmla="*/ 49 h 207"/>
                <a:gd name="T48" fmla="*/ 452 w 615"/>
                <a:gd name="T49" fmla="*/ 62 h 207"/>
                <a:gd name="T50" fmla="*/ 403 w 615"/>
                <a:gd name="T51" fmla="*/ 85 h 207"/>
                <a:gd name="T52" fmla="*/ 353 w 615"/>
                <a:gd name="T53" fmla="*/ 105 h 207"/>
                <a:gd name="T54" fmla="*/ 301 w 615"/>
                <a:gd name="T55" fmla="*/ 122 h 207"/>
                <a:gd name="T56" fmla="*/ 247 w 615"/>
                <a:gd name="T57" fmla="*/ 135 h 207"/>
                <a:gd name="T58" fmla="*/ 192 w 615"/>
                <a:gd name="T59" fmla="*/ 146 h 207"/>
                <a:gd name="T60" fmla="*/ 136 w 615"/>
                <a:gd name="T61" fmla="*/ 152 h 207"/>
                <a:gd name="T62" fmla="*/ 78 w 615"/>
                <a:gd name="T63" fmla="*/ 156 h 207"/>
                <a:gd name="T64" fmla="*/ 44 w 615"/>
                <a:gd name="T65" fmla="*/ 156 h 207"/>
                <a:gd name="T66" fmla="*/ 31 w 615"/>
                <a:gd name="T67" fmla="*/ 156 h 207"/>
                <a:gd name="T68" fmla="*/ 18 w 615"/>
                <a:gd name="T69" fmla="*/ 156 h 207"/>
                <a:gd name="T70" fmla="*/ 6 w 615"/>
                <a:gd name="T71" fmla="*/ 155 h 2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5"/>
                <a:gd name="T109" fmla="*/ 0 h 207"/>
                <a:gd name="T110" fmla="*/ 615 w 615"/>
                <a:gd name="T111" fmla="*/ 207 h 2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5" h="207">
                  <a:moveTo>
                    <a:pt x="0" y="155"/>
                  </a:moveTo>
                  <a:lnTo>
                    <a:pt x="13" y="161"/>
                  </a:lnTo>
                  <a:lnTo>
                    <a:pt x="27" y="167"/>
                  </a:lnTo>
                  <a:lnTo>
                    <a:pt x="41" y="173"/>
                  </a:lnTo>
                  <a:lnTo>
                    <a:pt x="54" y="179"/>
                  </a:lnTo>
                  <a:lnTo>
                    <a:pt x="68" y="185"/>
                  </a:lnTo>
                  <a:lnTo>
                    <a:pt x="81" y="193"/>
                  </a:lnTo>
                  <a:lnTo>
                    <a:pt x="94" y="199"/>
                  </a:lnTo>
                  <a:lnTo>
                    <a:pt x="107" y="207"/>
                  </a:lnTo>
                  <a:lnTo>
                    <a:pt x="127" y="205"/>
                  </a:lnTo>
                  <a:lnTo>
                    <a:pt x="147" y="203"/>
                  </a:lnTo>
                  <a:lnTo>
                    <a:pt x="165" y="200"/>
                  </a:lnTo>
                  <a:lnTo>
                    <a:pt x="185" y="197"/>
                  </a:lnTo>
                  <a:lnTo>
                    <a:pt x="204" y="194"/>
                  </a:lnTo>
                  <a:lnTo>
                    <a:pt x="223" y="191"/>
                  </a:lnTo>
                  <a:lnTo>
                    <a:pt x="242" y="187"/>
                  </a:lnTo>
                  <a:lnTo>
                    <a:pt x="260" y="182"/>
                  </a:lnTo>
                  <a:lnTo>
                    <a:pt x="279" y="178"/>
                  </a:lnTo>
                  <a:lnTo>
                    <a:pt x="297" y="173"/>
                  </a:lnTo>
                  <a:lnTo>
                    <a:pt x="315" y="169"/>
                  </a:lnTo>
                  <a:lnTo>
                    <a:pt x="333" y="163"/>
                  </a:lnTo>
                  <a:lnTo>
                    <a:pt x="350" y="156"/>
                  </a:lnTo>
                  <a:lnTo>
                    <a:pt x="368" y="150"/>
                  </a:lnTo>
                  <a:lnTo>
                    <a:pt x="385" y="144"/>
                  </a:lnTo>
                  <a:lnTo>
                    <a:pt x="402" y="137"/>
                  </a:lnTo>
                  <a:lnTo>
                    <a:pt x="391" y="120"/>
                  </a:lnTo>
                  <a:lnTo>
                    <a:pt x="383" y="106"/>
                  </a:lnTo>
                  <a:lnTo>
                    <a:pt x="379" y="99"/>
                  </a:lnTo>
                  <a:lnTo>
                    <a:pt x="377" y="96"/>
                  </a:lnTo>
                  <a:lnTo>
                    <a:pt x="383" y="100"/>
                  </a:lnTo>
                  <a:lnTo>
                    <a:pt x="391" y="109"/>
                  </a:lnTo>
                  <a:lnTo>
                    <a:pt x="400" y="120"/>
                  </a:lnTo>
                  <a:lnTo>
                    <a:pt x="411" y="132"/>
                  </a:lnTo>
                  <a:lnTo>
                    <a:pt x="439" y="119"/>
                  </a:lnTo>
                  <a:lnTo>
                    <a:pt x="467" y="105"/>
                  </a:lnTo>
                  <a:lnTo>
                    <a:pt x="493" y="90"/>
                  </a:lnTo>
                  <a:lnTo>
                    <a:pt x="520" y="73"/>
                  </a:lnTo>
                  <a:lnTo>
                    <a:pt x="544" y="56"/>
                  </a:lnTo>
                  <a:lnTo>
                    <a:pt x="568" y="38"/>
                  </a:lnTo>
                  <a:lnTo>
                    <a:pt x="593" y="20"/>
                  </a:lnTo>
                  <a:lnTo>
                    <a:pt x="615" y="0"/>
                  </a:lnTo>
                  <a:lnTo>
                    <a:pt x="597" y="14"/>
                  </a:lnTo>
                  <a:lnTo>
                    <a:pt x="579" y="24"/>
                  </a:lnTo>
                  <a:lnTo>
                    <a:pt x="561" y="34"/>
                  </a:lnTo>
                  <a:lnTo>
                    <a:pt x="543" y="40"/>
                  </a:lnTo>
                  <a:lnTo>
                    <a:pt x="524" y="44"/>
                  </a:lnTo>
                  <a:lnTo>
                    <a:pt x="506" y="47"/>
                  </a:lnTo>
                  <a:lnTo>
                    <a:pt x="490" y="49"/>
                  </a:lnTo>
                  <a:lnTo>
                    <a:pt x="474" y="50"/>
                  </a:lnTo>
                  <a:lnTo>
                    <a:pt x="452" y="62"/>
                  </a:lnTo>
                  <a:lnTo>
                    <a:pt x="427" y="75"/>
                  </a:lnTo>
                  <a:lnTo>
                    <a:pt x="403" y="85"/>
                  </a:lnTo>
                  <a:lnTo>
                    <a:pt x="379" y="94"/>
                  </a:lnTo>
                  <a:lnTo>
                    <a:pt x="353" y="105"/>
                  </a:lnTo>
                  <a:lnTo>
                    <a:pt x="327" y="112"/>
                  </a:lnTo>
                  <a:lnTo>
                    <a:pt x="301" y="122"/>
                  </a:lnTo>
                  <a:lnTo>
                    <a:pt x="274" y="128"/>
                  </a:lnTo>
                  <a:lnTo>
                    <a:pt x="247" y="135"/>
                  </a:lnTo>
                  <a:lnTo>
                    <a:pt x="221" y="140"/>
                  </a:lnTo>
                  <a:lnTo>
                    <a:pt x="192" y="146"/>
                  </a:lnTo>
                  <a:lnTo>
                    <a:pt x="165" y="149"/>
                  </a:lnTo>
                  <a:lnTo>
                    <a:pt x="136" y="152"/>
                  </a:lnTo>
                  <a:lnTo>
                    <a:pt x="107" y="155"/>
                  </a:lnTo>
                  <a:lnTo>
                    <a:pt x="78" y="156"/>
                  </a:lnTo>
                  <a:lnTo>
                    <a:pt x="50" y="156"/>
                  </a:lnTo>
                  <a:lnTo>
                    <a:pt x="44" y="156"/>
                  </a:lnTo>
                  <a:lnTo>
                    <a:pt x="38" y="156"/>
                  </a:lnTo>
                  <a:lnTo>
                    <a:pt x="31" y="156"/>
                  </a:lnTo>
                  <a:lnTo>
                    <a:pt x="25" y="156"/>
                  </a:lnTo>
                  <a:lnTo>
                    <a:pt x="18" y="156"/>
                  </a:lnTo>
                  <a:lnTo>
                    <a:pt x="12" y="156"/>
                  </a:lnTo>
                  <a:lnTo>
                    <a:pt x="6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2C6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68E523A6-8030-4C39-8230-D82243286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" y="1998"/>
              <a:ext cx="428" cy="136"/>
            </a:xfrm>
            <a:custGeom>
              <a:avLst/>
              <a:gdLst>
                <a:gd name="T0" fmla="*/ 24 w 857"/>
                <a:gd name="T1" fmla="*/ 185 h 268"/>
                <a:gd name="T2" fmla="*/ 78 w 857"/>
                <a:gd name="T3" fmla="*/ 208 h 268"/>
                <a:gd name="T4" fmla="*/ 136 w 857"/>
                <a:gd name="T5" fmla="*/ 231 h 268"/>
                <a:gd name="T6" fmla="*/ 195 w 857"/>
                <a:gd name="T7" fmla="*/ 255 h 268"/>
                <a:gd name="T8" fmla="*/ 232 w 857"/>
                <a:gd name="T9" fmla="*/ 267 h 268"/>
                <a:gd name="T10" fmla="*/ 244 w 857"/>
                <a:gd name="T11" fmla="*/ 268 h 268"/>
                <a:gd name="T12" fmla="*/ 257 w 857"/>
                <a:gd name="T13" fmla="*/ 268 h 268"/>
                <a:gd name="T14" fmla="*/ 270 w 857"/>
                <a:gd name="T15" fmla="*/ 268 h 268"/>
                <a:gd name="T16" fmla="*/ 304 w 857"/>
                <a:gd name="T17" fmla="*/ 268 h 268"/>
                <a:gd name="T18" fmla="*/ 362 w 857"/>
                <a:gd name="T19" fmla="*/ 264 h 268"/>
                <a:gd name="T20" fmla="*/ 418 w 857"/>
                <a:gd name="T21" fmla="*/ 258 h 268"/>
                <a:gd name="T22" fmla="*/ 473 w 857"/>
                <a:gd name="T23" fmla="*/ 247 h 268"/>
                <a:gd name="T24" fmla="*/ 527 w 857"/>
                <a:gd name="T25" fmla="*/ 234 h 268"/>
                <a:gd name="T26" fmla="*/ 579 w 857"/>
                <a:gd name="T27" fmla="*/ 217 h 268"/>
                <a:gd name="T28" fmla="*/ 629 w 857"/>
                <a:gd name="T29" fmla="*/ 197 h 268"/>
                <a:gd name="T30" fmla="*/ 678 w 857"/>
                <a:gd name="T31" fmla="*/ 174 h 268"/>
                <a:gd name="T32" fmla="*/ 688 w 857"/>
                <a:gd name="T33" fmla="*/ 162 h 268"/>
                <a:gd name="T34" fmla="*/ 668 w 857"/>
                <a:gd name="T35" fmla="*/ 161 h 268"/>
                <a:gd name="T36" fmla="*/ 653 w 857"/>
                <a:gd name="T37" fmla="*/ 158 h 268"/>
                <a:gd name="T38" fmla="*/ 646 w 857"/>
                <a:gd name="T39" fmla="*/ 156 h 268"/>
                <a:gd name="T40" fmla="*/ 650 w 857"/>
                <a:gd name="T41" fmla="*/ 156 h 268"/>
                <a:gd name="T42" fmla="*/ 697 w 857"/>
                <a:gd name="T43" fmla="*/ 147 h 268"/>
                <a:gd name="T44" fmla="*/ 764 w 857"/>
                <a:gd name="T45" fmla="*/ 117 h 268"/>
                <a:gd name="T46" fmla="*/ 831 w 857"/>
                <a:gd name="T47" fmla="*/ 50 h 268"/>
                <a:gd name="T48" fmla="*/ 829 w 857"/>
                <a:gd name="T49" fmla="*/ 24 h 268"/>
                <a:gd name="T50" fmla="*/ 772 w 857"/>
                <a:gd name="T51" fmla="*/ 70 h 268"/>
                <a:gd name="T52" fmla="*/ 708 w 857"/>
                <a:gd name="T53" fmla="*/ 109 h 268"/>
                <a:gd name="T54" fmla="*/ 638 w 857"/>
                <a:gd name="T55" fmla="*/ 143 h 268"/>
                <a:gd name="T56" fmla="*/ 564 w 857"/>
                <a:gd name="T57" fmla="*/ 171 h 268"/>
                <a:gd name="T58" fmla="*/ 486 w 857"/>
                <a:gd name="T59" fmla="*/ 193 h 268"/>
                <a:gd name="T60" fmla="*/ 405 w 857"/>
                <a:gd name="T61" fmla="*/ 208 h 268"/>
                <a:gd name="T62" fmla="*/ 320 w 857"/>
                <a:gd name="T63" fmla="*/ 215 h 268"/>
                <a:gd name="T64" fmla="*/ 257 w 857"/>
                <a:gd name="T65" fmla="*/ 217 h 268"/>
                <a:gd name="T66" fmla="*/ 221 w 857"/>
                <a:gd name="T67" fmla="*/ 215 h 268"/>
                <a:gd name="T68" fmla="*/ 186 w 857"/>
                <a:gd name="T69" fmla="*/ 212 h 268"/>
                <a:gd name="T70" fmla="*/ 150 w 857"/>
                <a:gd name="T71" fmla="*/ 208 h 268"/>
                <a:gd name="T72" fmla="*/ 116 w 857"/>
                <a:gd name="T73" fmla="*/ 203 h 268"/>
                <a:gd name="T74" fmla="*/ 81 w 857"/>
                <a:gd name="T75" fmla="*/ 196 h 268"/>
                <a:gd name="T76" fmla="*/ 48 w 857"/>
                <a:gd name="T77" fmla="*/ 188 h 268"/>
                <a:gd name="T78" fmla="*/ 16 w 857"/>
                <a:gd name="T79" fmla="*/ 179 h 2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57"/>
                <a:gd name="T121" fmla="*/ 0 h 268"/>
                <a:gd name="T122" fmla="*/ 857 w 857"/>
                <a:gd name="T123" fmla="*/ 268 h 26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57" h="268">
                  <a:moveTo>
                    <a:pt x="0" y="174"/>
                  </a:moveTo>
                  <a:lnTo>
                    <a:pt x="24" y="185"/>
                  </a:lnTo>
                  <a:lnTo>
                    <a:pt x="51" y="197"/>
                  </a:lnTo>
                  <a:lnTo>
                    <a:pt x="78" y="208"/>
                  </a:lnTo>
                  <a:lnTo>
                    <a:pt x="106" y="220"/>
                  </a:lnTo>
                  <a:lnTo>
                    <a:pt x="136" y="231"/>
                  </a:lnTo>
                  <a:lnTo>
                    <a:pt x="165" y="243"/>
                  </a:lnTo>
                  <a:lnTo>
                    <a:pt x="195" y="255"/>
                  </a:lnTo>
                  <a:lnTo>
                    <a:pt x="226" y="267"/>
                  </a:lnTo>
                  <a:lnTo>
                    <a:pt x="232" y="267"/>
                  </a:lnTo>
                  <a:lnTo>
                    <a:pt x="238" y="268"/>
                  </a:lnTo>
                  <a:lnTo>
                    <a:pt x="244" y="268"/>
                  </a:lnTo>
                  <a:lnTo>
                    <a:pt x="251" y="268"/>
                  </a:lnTo>
                  <a:lnTo>
                    <a:pt x="257" y="268"/>
                  </a:lnTo>
                  <a:lnTo>
                    <a:pt x="264" y="268"/>
                  </a:lnTo>
                  <a:lnTo>
                    <a:pt x="270" y="268"/>
                  </a:lnTo>
                  <a:lnTo>
                    <a:pt x="276" y="268"/>
                  </a:lnTo>
                  <a:lnTo>
                    <a:pt x="304" y="268"/>
                  </a:lnTo>
                  <a:lnTo>
                    <a:pt x="333" y="267"/>
                  </a:lnTo>
                  <a:lnTo>
                    <a:pt x="362" y="264"/>
                  </a:lnTo>
                  <a:lnTo>
                    <a:pt x="391" y="261"/>
                  </a:lnTo>
                  <a:lnTo>
                    <a:pt x="418" y="258"/>
                  </a:lnTo>
                  <a:lnTo>
                    <a:pt x="447" y="252"/>
                  </a:lnTo>
                  <a:lnTo>
                    <a:pt x="473" y="247"/>
                  </a:lnTo>
                  <a:lnTo>
                    <a:pt x="500" y="240"/>
                  </a:lnTo>
                  <a:lnTo>
                    <a:pt x="527" y="234"/>
                  </a:lnTo>
                  <a:lnTo>
                    <a:pt x="553" y="224"/>
                  </a:lnTo>
                  <a:lnTo>
                    <a:pt x="579" y="217"/>
                  </a:lnTo>
                  <a:lnTo>
                    <a:pt x="605" y="206"/>
                  </a:lnTo>
                  <a:lnTo>
                    <a:pt x="629" y="197"/>
                  </a:lnTo>
                  <a:lnTo>
                    <a:pt x="653" y="187"/>
                  </a:lnTo>
                  <a:lnTo>
                    <a:pt x="678" y="174"/>
                  </a:lnTo>
                  <a:lnTo>
                    <a:pt x="700" y="162"/>
                  </a:lnTo>
                  <a:lnTo>
                    <a:pt x="688" y="162"/>
                  </a:lnTo>
                  <a:lnTo>
                    <a:pt x="678" y="161"/>
                  </a:lnTo>
                  <a:lnTo>
                    <a:pt x="668" y="161"/>
                  </a:lnTo>
                  <a:lnTo>
                    <a:pt x="659" y="159"/>
                  </a:lnTo>
                  <a:lnTo>
                    <a:pt x="653" y="158"/>
                  </a:lnTo>
                  <a:lnTo>
                    <a:pt x="649" y="158"/>
                  </a:lnTo>
                  <a:lnTo>
                    <a:pt x="646" y="156"/>
                  </a:lnTo>
                  <a:lnTo>
                    <a:pt x="644" y="156"/>
                  </a:lnTo>
                  <a:lnTo>
                    <a:pt x="650" y="156"/>
                  </a:lnTo>
                  <a:lnTo>
                    <a:pt x="670" y="153"/>
                  </a:lnTo>
                  <a:lnTo>
                    <a:pt x="697" y="147"/>
                  </a:lnTo>
                  <a:lnTo>
                    <a:pt x="729" y="135"/>
                  </a:lnTo>
                  <a:lnTo>
                    <a:pt x="764" y="117"/>
                  </a:lnTo>
                  <a:lnTo>
                    <a:pt x="800" y="89"/>
                  </a:lnTo>
                  <a:lnTo>
                    <a:pt x="831" y="50"/>
                  </a:lnTo>
                  <a:lnTo>
                    <a:pt x="857" y="0"/>
                  </a:lnTo>
                  <a:lnTo>
                    <a:pt x="829" y="24"/>
                  </a:lnTo>
                  <a:lnTo>
                    <a:pt x="802" y="47"/>
                  </a:lnTo>
                  <a:lnTo>
                    <a:pt x="772" y="70"/>
                  </a:lnTo>
                  <a:lnTo>
                    <a:pt x="740" y="89"/>
                  </a:lnTo>
                  <a:lnTo>
                    <a:pt x="708" y="109"/>
                  </a:lnTo>
                  <a:lnTo>
                    <a:pt x="673" y="126"/>
                  </a:lnTo>
                  <a:lnTo>
                    <a:pt x="638" y="143"/>
                  </a:lnTo>
                  <a:lnTo>
                    <a:pt x="602" y="158"/>
                  </a:lnTo>
                  <a:lnTo>
                    <a:pt x="564" y="171"/>
                  </a:lnTo>
                  <a:lnTo>
                    <a:pt x="526" y="184"/>
                  </a:lnTo>
                  <a:lnTo>
                    <a:pt x="486" y="193"/>
                  </a:lnTo>
                  <a:lnTo>
                    <a:pt x="446" y="202"/>
                  </a:lnTo>
                  <a:lnTo>
                    <a:pt x="405" y="208"/>
                  </a:lnTo>
                  <a:lnTo>
                    <a:pt x="362" y="212"/>
                  </a:lnTo>
                  <a:lnTo>
                    <a:pt x="320" y="215"/>
                  </a:lnTo>
                  <a:lnTo>
                    <a:pt x="276" y="217"/>
                  </a:lnTo>
                  <a:lnTo>
                    <a:pt x="257" y="217"/>
                  </a:lnTo>
                  <a:lnTo>
                    <a:pt x="239" y="217"/>
                  </a:lnTo>
                  <a:lnTo>
                    <a:pt x="221" y="215"/>
                  </a:lnTo>
                  <a:lnTo>
                    <a:pt x="203" y="214"/>
                  </a:lnTo>
                  <a:lnTo>
                    <a:pt x="186" y="212"/>
                  </a:lnTo>
                  <a:lnTo>
                    <a:pt x="168" y="211"/>
                  </a:lnTo>
                  <a:lnTo>
                    <a:pt x="150" y="208"/>
                  </a:lnTo>
                  <a:lnTo>
                    <a:pt x="133" y="206"/>
                  </a:lnTo>
                  <a:lnTo>
                    <a:pt x="116" y="203"/>
                  </a:lnTo>
                  <a:lnTo>
                    <a:pt x="98" y="200"/>
                  </a:lnTo>
                  <a:lnTo>
                    <a:pt x="81" y="196"/>
                  </a:lnTo>
                  <a:lnTo>
                    <a:pt x="65" y="193"/>
                  </a:lnTo>
                  <a:lnTo>
                    <a:pt x="48" y="188"/>
                  </a:lnTo>
                  <a:lnTo>
                    <a:pt x="31" y="184"/>
                  </a:lnTo>
                  <a:lnTo>
                    <a:pt x="16" y="179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2C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D2432992-623D-4FD1-8AF6-1844F7299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1969"/>
              <a:ext cx="136" cy="120"/>
            </a:xfrm>
            <a:custGeom>
              <a:avLst/>
              <a:gdLst>
                <a:gd name="T0" fmla="*/ 28 w 273"/>
                <a:gd name="T1" fmla="*/ 0 h 239"/>
                <a:gd name="T2" fmla="*/ 22 w 273"/>
                <a:gd name="T3" fmla="*/ 4 h 239"/>
                <a:gd name="T4" fmla="*/ 14 w 273"/>
                <a:gd name="T5" fmla="*/ 7 h 239"/>
                <a:gd name="T6" fmla="*/ 8 w 273"/>
                <a:gd name="T7" fmla="*/ 12 h 239"/>
                <a:gd name="T8" fmla="*/ 0 w 273"/>
                <a:gd name="T9" fmla="*/ 16 h 239"/>
                <a:gd name="T10" fmla="*/ 14 w 273"/>
                <a:gd name="T11" fmla="*/ 33 h 239"/>
                <a:gd name="T12" fmla="*/ 28 w 273"/>
                <a:gd name="T13" fmla="*/ 50 h 239"/>
                <a:gd name="T14" fmla="*/ 41 w 273"/>
                <a:gd name="T15" fmla="*/ 67 h 239"/>
                <a:gd name="T16" fmla="*/ 56 w 273"/>
                <a:gd name="T17" fmla="*/ 82 h 239"/>
                <a:gd name="T18" fmla="*/ 72 w 273"/>
                <a:gd name="T19" fmla="*/ 97 h 239"/>
                <a:gd name="T20" fmla="*/ 87 w 273"/>
                <a:gd name="T21" fmla="*/ 112 h 239"/>
                <a:gd name="T22" fmla="*/ 103 w 273"/>
                <a:gd name="T23" fmla="*/ 127 h 239"/>
                <a:gd name="T24" fmla="*/ 122 w 273"/>
                <a:gd name="T25" fmla="*/ 141 h 239"/>
                <a:gd name="T26" fmla="*/ 138 w 273"/>
                <a:gd name="T27" fmla="*/ 156 h 239"/>
                <a:gd name="T28" fmla="*/ 157 w 273"/>
                <a:gd name="T29" fmla="*/ 168 h 239"/>
                <a:gd name="T30" fmla="*/ 175 w 273"/>
                <a:gd name="T31" fmla="*/ 182 h 239"/>
                <a:gd name="T32" fmla="*/ 193 w 273"/>
                <a:gd name="T33" fmla="*/ 194 h 239"/>
                <a:gd name="T34" fmla="*/ 213 w 273"/>
                <a:gd name="T35" fmla="*/ 206 h 239"/>
                <a:gd name="T36" fmla="*/ 232 w 273"/>
                <a:gd name="T37" fmla="*/ 218 h 239"/>
                <a:gd name="T38" fmla="*/ 252 w 273"/>
                <a:gd name="T39" fmla="*/ 229 h 239"/>
                <a:gd name="T40" fmla="*/ 273 w 273"/>
                <a:gd name="T41" fmla="*/ 239 h 239"/>
                <a:gd name="T42" fmla="*/ 266 w 273"/>
                <a:gd name="T43" fmla="*/ 233 h 239"/>
                <a:gd name="T44" fmla="*/ 258 w 273"/>
                <a:gd name="T45" fmla="*/ 226 h 239"/>
                <a:gd name="T46" fmla="*/ 251 w 273"/>
                <a:gd name="T47" fmla="*/ 218 h 239"/>
                <a:gd name="T48" fmla="*/ 243 w 273"/>
                <a:gd name="T49" fmla="*/ 211 h 239"/>
                <a:gd name="T50" fmla="*/ 235 w 273"/>
                <a:gd name="T51" fmla="*/ 203 h 239"/>
                <a:gd name="T52" fmla="*/ 228 w 273"/>
                <a:gd name="T53" fmla="*/ 195 h 239"/>
                <a:gd name="T54" fmla="*/ 220 w 273"/>
                <a:gd name="T55" fmla="*/ 186 h 239"/>
                <a:gd name="T56" fmla="*/ 213 w 273"/>
                <a:gd name="T57" fmla="*/ 177 h 239"/>
                <a:gd name="T58" fmla="*/ 207 w 273"/>
                <a:gd name="T59" fmla="*/ 168 h 239"/>
                <a:gd name="T60" fmla="*/ 201 w 273"/>
                <a:gd name="T61" fmla="*/ 161 h 239"/>
                <a:gd name="T62" fmla="*/ 196 w 273"/>
                <a:gd name="T63" fmla="*/ 151 h 239"/>
                <a:gd name="T64" fmla="*/ 191 w 273"/>
                <a:gd name="T65" fmla="*/ 144 h 239"/>
                <a:gd name="T66" fmla="*/ 169 w 273"/>
                <a:gd name="T67" fmla="*/ 129 h 239"/>
                <a:gd name="T68" fmla="*/ 146 w 273"/>
                <a:gd name="T69" fmla="*/ 112 h 239"/>
                <a:gd name="T70" fmla="*/ 123 w 273"/>
                <a:gd name="T71" fmla="*/ 95 h 239"/>
                <a:gd name="T72" fmla="*/ 103 w 273"/>
                <a:gd name="T73" fmla="*/ 77 h 239"/>
                <a:gd name="T74" fmla="*/ 82 w 273"/>
                <a:gd name="T75" fmla="*/ 59 h 239"/>
                <a:gd name="T76" fmla="*/ 64 w 273"/>
                <a:gd name="T77" fmla="*/ 41 h 239"/>
                <a:gd name="T78" fmla="*/ 46 w 273"/>
                <a:gd name="T79" fmla="*/ 21 h 239"/>
                <a:gd name="T80" fmla="*/ 28 w 273"/>
                <a:gd name="T81" fmla="*/ 0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73"/>
                <a:gd name="T124" fmla="*/ 0 h 239"/>
                <a:gd name="T125" fmla="*/ 273 w 273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73" h="239">
                  <a:moveTo>
                    <a:pt x="28" y="0"/>
                  </a:moveTo>
                  <a:lnTo>
                    <a:pt x="22" y="4"/>
                  </a:lnTo>
                  <a:lnTo>
                    <a:pt x="14" y="7"/>
                  </a:lnTo>
                  <a:lnTo>
                    <a:pt x="8" y="12"/>
                  </a:lnTo>
                  <a:lnTo>
                    <a:pt x="0" y="16"/>
                  </a:lnTo>
                  <a:lnTo>
                    <a:pt x="14" y="33"/>
                  </a:lnTo>
                  <a:lnTo>
                    <a:pt x="28" y="50"/>
                  </a:lnTo>
                  <a:lnTo>
                    <a:pt x="41" y="67"/>
                  </a:lnTo>
                  <a:lnTo>
                    <a:pt x="56" y="82"/>
                  </a:lnTo>
                  <a:lnTo>
                    <a:pt x="72" y="97"/>
                  </a:lnTo>
                  <a:lnTo>
                    <a:pt x="87" y="112"/>
                  </a:lnTo>
                  <a:lnTo>
                    <a:pt x="103" y="127"/>
                  </a:lnTo>
                  <a:lnTo>
                    <a:pt x="122" y="141"/>
                  </a:lnTo>
                  <a:lnTo>
                    <a:pt x="138" y="156"/>
                  </a:lnTo>
                  <a:lnTo>
                    <a:pt x="157" y="168"/>
                  </a:lnTo>
                  <a:lnTo>
                    <a:pt x="175" y="182"/>
                  </a:lnTo>
                  <a:lnTo>
                    <a:pt x="193" y="194"/>
                  </a:lnTo>
                  <a:lnTo>
                    <a:pt x="213" y="206"/>
                  </a:lnTo>
                  <a:lnTo>
                    <a:pt x="232" y="218"/>
                  </a:lnTo>
                  <a:lnTo>
                    <a:pt x="252" y="229"/>
                  </a:lnTo>
                  <a:lnTo>
                    <a:pt x="273" y="239"/>
                  </a:lnTo>
                  <a:lnTo>
                    <a:pt x="266" y="233"/>
                  </a:lnTo>
                  <a:lnTo>
                    <a:pt x="258" y="226"/>
                  </a:lnTo>
                  <a:lnTo>
                    <a:pt x="251" y="218"/>
                  </a:lnTo>
                  <a:lnTo>
                    <a:pt x="243" y="211"/>
                  </a:lnTo>
                  <a:lnTo>
                    <a:pt x="235" y="203"/>
                  </a:lnTo>
                  <a:lnTo>
                    <a:pt x="228" y="195"/>
                  </a:lnTo>
                  <a:lnTo>
                    <a:pt x="220" y="186"/>
                  </a:lnTo>
                  <a:lnTo>
                    <a:pt x="213" y="177"/>
                  </a:lnTo>
                  <a:lnTo>
                    <a:pt x="207" y="168"/>
                  </a:lnTo>
                  <a:lnTo>
                    <a:pt x="201" y="161"/>
                  </a:lnTo>
                  <a:lnTo>
                    <a:pt x="196" y="151"/>
                  </a:lnTo>
                  <a:lnTo>
                    <a:pt x="191" y="144"/>
                  </a:lnTo>
                  <a:lnTo>
                    <a:pt x="169" y="129"/>
                  </a:lnTo>
                  <a:lnTo>
                    <a:pt x="146" y="112"/>
                  </a:lnTo>
                  <a:lnTo>
                    <a:pt x="123" y="95"/>
                  </a:lnTo>
                  <a:lnTo>
                    <a:pt x="103" y="77"/>
                  </a:lnTo>
                  <a:lnTo>
                    <a:pt x="82" y="59"/>
                  </a:lnTo>
                  <a:lnTo>
                    <a:pt x="64" y="41"/>
                  </a:lnTo>
                  <a:lnTo>
                    <a:pt x="46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2C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9C300274-57A5-47FD-BDF9-F8524A17C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731"/>
              <a:ext cx="13" cy="8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2 h 14"/>
                <a:gd name="T4" fmla="*/ 0 w 24"/>
                <a:gd name="T5" fmla="*/ 2 h 14"/>
                <a:gd name="T6" fmla="*/ 0 w 24"/>
                <a:gd name="T7" fmla="*/ 2 h 14"/>
                <a:gd name="T8" fmla="*/ 0 w 24"/>
                <a:gd name="T9" fmla="*/ 3 h 14"/>
                <a:gd name="T10" fmla="*/ 6 w 24"/>
                <a:gd name="T11" fmla="*/ 6 h 14"/>
                <a:gd name="T12" fmla="*/ 10 w 24"/>
                <a:gd name="T13" fmla="*/ 8 h 14"/>
                <a:gd name="T14" fmla="*/ 15 w 24"/>
                <a:gd name="T15" fmla="*/ 11 h 14"/>
                <a:gd name="T16" fmla="*/ 21 w 24"/>
                <a:gd name="T17" fmla="*/ 14 h 14"/>
                <a:gd name="T18" fmla="*/ 23 w 24"/>
                <a:gd name="T19" fmla="*/ 11 h 14"/>
                <a:gd name="T20" fmla="*/ 23 w 24"/>
                <a:gd name="T21" fmla="*/ 6 h 14"/>
                <a:gd name="T22" fmla="*/ 23 w 24"/>
                <a:gd name="T23" fmla="*/ 3 h 14"/>
                <a:gd name="T24" fmla="*/ 24 w 24"/>
                <a:gd name="T25" fmla="*/ 0 h 14"/>
                <a:gd name="T26" fmla="*/ 18 w 24"/>
                <a:gd name="T27" fmla="*/ 0 h 14"/>
                <a:gd name="T28" fmla="*/ 12 w 24"/>
                <a:gd name="T29" fmla="*/ 0 h 14"/>
                <a:gd name="T30" fmla="*/ 6 w 24"/>
                <a:gd name="T31" fmla="*/ 0 h 14"/>
                <a:gd name="T32" fmla="*/ 0 w 24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4"/>
                <a:gd name="T53" fmla="*/ 24 w 2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4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3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085A1719-1175-4042-B546-07CBDC223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477"/>
              <a:ext cx="632" cy="221"/>
            </a:xfrm>
            <a:custGeom>
              <a:avLst/>
              <a:gdLst>
                <a:gd name="T0" fmla="*/ 498 w 1264"/>
                <a:gd name="T1" fmla="*/ 0 h 443"/>
                <a:gd name="T2" fmla="*/ 436 w 1264"/>
                <a:gd name="T3" fmla="*/ 5 h 443"/>
                <a:gd name="T4" fmla="*/ 376 w 1264"/>
                <a:gd name="T5" fmla="*/ 14 h 443"/>
                <a:gd name="T6" fmla="*/ 317 w 1264"/>
                <a:gd name="T7" fmla="*/ 25 h 443"/>
                <a:gd name="T8" fmla="*/ 260 w 1264"/>
                <a:gd name="T9" fmla="*/ 41 h 443"/>
                <a:gd name="T10" fmla="*/ 205 w 1264"/>
                <a:gd name="T11" fmla="*/ 61 h 443"/>
                <a:gd name="T12" fmla="*/ 152 w 1264"/>
                <a:gd name="T13" fmla="*/ 84 h 443"/>
                <a:gd name="T14" fmla="*/ 102 w 1264"/>
                <a:gd name="T15" fmla="*/ 110 h 443"/>
                <a:gd name="T16" fmla="*/ 67 w 1264"/>
                <a:gd name="T17" fmla="*/ 137 h 443"/>
                <a:gd name="T18" fmla="*/ 46 w 1264"/>
                <a:gd name="T19" fmla="*/ 163 h 443"/>
                <a:gd name="T20" fmla="*/ 28 w 1264"/>
                <a:gd name="T21" fmla="*/ 188 h 443"/>
                <a:gd name="T22" fmla="*/ 9 w 1264"/>
                <a:gd name="T23" fmla="*/ 214 h 443"/>
                <a:gd name="T24" fmla="*/ 26 w 1264"/>
                <a:gd name="T25" fmla="*/ 207 h 443"/>
                <a:gd name="T26" fmla="*/ 82 w 1264"/>
                <a:gd name="T27" fmla="*/ 170 h 443"/>
                <a:gd name="T28" fmla="*/ 141 w 1264"/>
                <a:gd name="T29" fmla="*/ 138 h 443"/>
                <a:gd name="T30" fmla="*/ 205 w 1264"/>
                <a:gd name="T31" fmla="*/ 111 h 443"/>
                <a:gd name="T32" fmla="*/ 273 w 1264"/>
                <a:gd name="T33" fmla="*/ 88 h 443"/>
                <a:gd name="T34" fmla="*/ 343 w 1264"/>
                <a:gd name="T35" fmla="*/ 70 h 443"/>
                <a:gd name="T36" fmla="*/ 416 w 1264"/>
                <a:gd name="T37" fmla="*/ 59 h 443"/>
                <a:gd name="T38" fmla="*/ 492 w 1264"/>
                <a:gd name="T39" fmla="*/ 53 h 443"/>
                <a:gd name="T40" fmla="*/ 589 w 1264"/>
                <a:gd name="T41" fmla="*/ 53 h 443"/>
                <a:gd name="T42" fmla="*/ 703 w 1264"/>
                <a:gd name="T43" fmla="*/ 69 h 443"/>
                <a:gd name="T44" fmla="*/ 812 w 1264"/>
                <a:gd name="T45" fmla="*/ 96 h 443"/>
                <a:gd name="T46" fmla="*/ 912 w 1264"/>
                <a:gd name="T47" fmla="*/ 135 h 443"/>
                <a:gd name="T48" fmla="*/ 1003 w 1264"/>
                <a:gd name="T49" fmla="*/ 185 h 443"/>
                <a:gd name="T50" fmla="*/ 1085 w 1264"/>
                <a:gd name="T51" fmla="*/ 246 h 443"/>
                <a:gd name="T52" fmla="*/ 1153 w 1264"/>
                <a:gd name="T53" fmla="*/ 316 h 443"/>
                <a:gd name="T54" fmla="*/ 1209 w 1264"/>
                <a:gd name="T55" fmla="*/ 393 h 443"/>
                <a:gd name="T56" fmla="*/ 1239 w 1264"/>
                <a:gd name="T57" fmla="*/ 436 h 443"/>
                <a:gd name="T58" fmla="*/ 1256 w 1264"/>
                <a:gd name="T59" fmla="*/ 440 h 443"/>
                <a:gd name="T60" fmla="*/ 1243 w 1264"/>
                <a:gd name="T61" fmla="*/ 396 h 443"/>
                <a:gd name="T62" fmla="*/ 1186 w 1264"/>
                <a:gd name="T63" fmla="*/ 307 h 443"/>
                <a:gd name="T64" fmla="*/ 1115 w 1264"/>
                <a:gd name="T65" fmla="*/ 226 h 443"/>
                <a:gd name="T66" fmla="*/ 1032 w 1264"/>
                <a:gd name="T67" fmla="*/ 157 h 443"/>
                <a:gd name="T68" fmla="*/ 936 w 1264"/>
                <a:gd name="T69" fmla="*/ 97 h 443"/>
                <a:gd name="T70" fmla="*/ 830 w 1264"/>
                <a:gd name="T71" fmla="*/ 50 h 443"/>
                <a:gd name="T72" fmla="*/ 715 w 1264"/>
                <a:gd name="T73" fmla="*/ 18 h 443"/>
                <a:gd name="T74" fmla="*/ 593 w 1264"/>
                <a:gd name="T75" fmla="*/ 2 h 4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64"/>
                <a:gd name="T115" fmla="*/ 0 h 443"/>
                <a:gd name="T116" fmla="*/ 1264 w 1264"/>
                <a:gd name="T117" fmla="*/ 443 h 4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64" h="443">
                  <a:moveTo>
                    <a:pt x="530" y="0"/>
                  </a:moveTo>
                  <a:lnTo>
                    <a:pt x="498" y="0"/>
                  </a:lnTo>
                  <a:lnTo>
                    <a:pt x="467" y="2"/>
                  </a:lnTo>
                  <a:lnTo>
                    <a:pt x="436" y="5"/>
                  </a:lnTo>
                  <a:lnTo>
                    <a:pt x="405" y="8"/>
                  </a:lnTo>
                  <a:lnTo>
                    <a:pt x="376" y="14"/>
                  </a:lnTo>
                  <a:lnTo>
                    <a:pt x="346" y="18"/>
                  </a:lnTo>
                  <a:lnTo>
                    <a:pt x="317" y="25"/>
                  </a:lnTo>
                  <a:lnTo>
                    <a:pt x="288" y="32"/>
                  </a:lnTo>
                  <a:lnTo>
                    <a:pt x="260" y="41"/>
                  </a:lnTo>
                  <a:lnTo>
                    <a:pt x="232" y="50"/>
                  </a:lnTo>
                  <a:lnTo>
                    <a:pt x="205" y="61"/>
                  </a:lnTo>
                  <a:lnTo>
                    <a:pt x="178" y="72"/>
                  </a:lnTo>
                  <a:lnTo>
                    <a:pt x="152" y="84"/>
                  </a:lnTo>
                  <a:lnTo>
                    <a:pt x="126" y="96"/>
                  </a:lnTo>
                  <a:lnTo>
                    <a:pt x="102" y="110"/>
                  </a:lnTo>
                  <a:lnTo>
                    <a:pt x="78" y="123"/>
                  </a:lnTo>
                  <a:lnTo>
                    <a:pt x="67" y="137"/>
                  </a:lnTo>
                  <a:lnTo>
                    <a:pt x="56" y="149"/>
                  </a:lnTo>
                  <a:lnTo>
                    <a:pt x="46" y="163"/>
                  </a:lnTo>
                  <a:lnTo>
                    <a:pt x="37" y="175"/>
                  </a:lnTo>
                  <a:lnTo>
                    <a:pt x="28" y="188"/>
                  </a:lnTo>
                  <a:lnTo>
                    <a:pt x="18" y="201"/>
                  </a:lnTo>
                  <a:lnTo>
                    <a:pt x="9" y="214"/>
                  </a:lnTo>
                  <a:lnTo>
                    <a:pt x="0" y="226"/>
                  </a:lnTo>
                  <a:lnTo>
                    <a:pt x="26" y="207"/>
                  </a:lnTo>
                  <a:lnTo>
                    <a:pt x="53" y="188"/>
                  </a:lnTo>
                  <a:lnTo>
                    <a:pt x="82" y="170"/>
                  </a:lnTo>
                  <a:lnTo>
                    <a:pt x="111" y="153"/>
                  </a:lnTo>
                  <a:lnTo>
                    <a:pt x="141" y="138"/>
                  </a:lnTo>
                  <a:lnTo>
                    <a:pt x="173" y="123"/>
                  </a:lnTo>
                  <a:lnTo>
                    <a:pt x="205" y="111"/>
                  </a:lnTo>
                  <a:lnTo>
                    <a:pt x="238" y="99"/>
                  </a:lnTo>
                  <a:lnTo>
                    <a:pt x="273" y="88"/>
                  </a:lnTo>
                  <a:lnTo>
                    <a:pt x="308" y="79"/>
                  </a:lnTo>
                  <a:lnTo>
                    <a:pt x="343" y="70"/>
                  </a:lnTo>
                  <a:lnTo>
                    <a:pt x="379" y="64"/>
                  </a:lnTo>
                  <a:lnTo>
                    <a:pt x="416" y="59"/>
                  </a:lnTo>
                  <a:lnTo>
                    <a:pt x="454" y="55"/>
                  </a:lnTo>
                  <a:lnTo>
                    <a:pt x="492" y="53"/>
                  </a:lnTo>
                  <a:lnTo>
                    <a:pt x="530" y="52"/>
                  </a:lnTo>
                  <a:lnTo>
                    <a:pt x="589" y="53"/>
                  </a:lnTo>
                  <a:lnTo>
                    <a:pt x="646" y="59"/>
                  </a:lnTo>
                  <a:lnTo>
                    <a:pt x="703" y="69"/>
                  </a:lnTo>
                  <a:lnTo>
                    <a:pt x="759" y="81"/>
                  </a:lnTo>
                  <a:lnTo>
                    <a:pt x="812" y="96"/>
                  </a:lnTo>
                  <a:lnTo>
                    <a:pt x="863" y="114"/>
                  </a:lnTo>
                  <a:lnTo>
                    <a:pt x="912" y="135"/>
                  </a:lnTo>
                  <a:lnTo>
                    <a:pt x="959" y="158"/>
                  </a:lnTo>
                  <a:lnTo>
                    <a:pt x="1003" y="185"/>
                  </a:lnTo>
                  <a:lnTo>
                    <a:pt x="1045" y="214"/>
                  </a:lnTo>
                  <a:lnTo>
                    <a:pt x="1085" y="246"/>
                  </a:lnTo>
                  <a:lnTo>
                    <a:pt x="1120" y="279"/>
                  </a:lnTo>
                  <a:lnTo>
                    <a:pt x="1153" y="316"/>
                  </a:lnTo>
                  <a:lnTo>
                    <a:pt x="1183" y="354"/>
                  </a:lnTo>
                  <a:lnTo>
                    <a:pt x="1209" y="393"/>
                  </a:lnTo>
                  <a:lnTo>
                    <a:pt x="1232" y="434"/>
                  </a:lnTo>
                  <a:lnTo>
                    <a:pt x="1239" y="436"/>
                  </a:lnTo>
                  <a:lnTo>
                    <a:pt x="1249" y="439"/>
                  </a:lnTo>
                  <a:lnTo>
                    <a:pt x="1256" y="440"/>
                  </a:lnTo>
                  <a:lnTo>
                    <a:pt x="1264" y="443"/>
                  </a:lnTo>
                  <a:lnTo>
                    <a:pt x="1243" y="396"/>
                  </a:lnTo>
                  <a:lnTo>
                    <a:pt x="1217" y="351"/>
                  </a:lnTo>
                  <a:lnTo>
                    <a:pt x="1186" y="307"/>
                  </a:lnTo>
                  <a:lnTo>
                    <a:pt x="1153" y="266"/>
                  </a:lnTo>
                  <a:lnTo>
                    <a:pt x="1115" y="226"/>
                  </a:lnTo>
                  <a:lnTo>
                    <a:pt x="1076" y="190"/>
                  </a:lnTo>
                  <a:lnTo>
                    <a:pt x="1032" y="157"/>
                  </a:lnTo>
                  <a:lnTo>
                    <a:pt x="985" y="125"/>
                  </a:lnTo>
                  <a:lnTo>
                    <a:pt x="936" y="97"/>
                  </a:lnTo>
                  <a:lnTo>
                    <a:pt x="883" y="73"/>
                  </a:lnTo>
                  <a:lnTo>
                    <a:pt x="830" y="50"/>
                  </a:lnTo>
                  <a:lnTo>
                    <a:pt x="772" y="34"/>
                  </a:lnTo>
                  <a:lnTo>
                    <a:pt x="715" y="18"/>
                  </a:lnTo>
                  <a:lnTo>
                    <a:pt x="654" y="9"/>
                  </a:lnTo>
                  <a:lnTo>
                    <a:pt x="593" y="2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F2C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7AF9E4E4-1B68-430C-890E-9B4F2818E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" y="1965"/>
              <a:ext cx="499" cy="143"/>
            </a:xfrm>
            <a:custGeom>
              <a:avLst/>
              <a:gdLst>
                <a:gd name="T0" fmla="*/ 371 w 996"/>
                <a:gd name="T1" fmla="*/ 232 h 284"/>
                <a:gd name="T2" fmla="*/ 318 w 996"/>
                <a:gd name="T3" fmla="*/ 229 h 284"/>
                <a:gd name="T4" fmla="*/ 265 w 996"/>
                <a:gd name="T5" fmla="*/ 223 h 284"/>
                <a:gd name="T6" fmla="*/ 214 w 996"/>
                <a:gd name="T7" fmla="*/ 214 h 284"/>
                <a:gd name="T8" fmla="*/ 164 w 996"/>
                <a:gd name="T9" fmla="*/ 202 h 284"/>
                <a:gd name="T10" fmla="*/ 113 w 996"/>
                <a:gd name="T11" fmla="*/ 188 h 284"/>
                <a:gd name="T12" fmla="*/ 66 w 996"/>
                <a:gd name="T13" fmla="*/ 172 h 284"/>
                <a:gd name="T14" fmla="*/ 21 w 996"/>
                <a:gd name="T15" fmla="*/ 153 h 284"/>
                <a:gd name="T16" fmla="*/ 7 w 996"/>
                <a:gd name="T17" fmla="*/ 156 h 284"/>
                <a:gd name="T18" fmla="*/ 30 w 996"/>
                <a:gd name="T19" fmla="*/ 184 h 284"/>
                <a:gd name="T20" fmla="*/ 62 w 996"/>
                <a:gd name="T21" fmla="*/ 208 h 284"/>
                <a:gd name="T22" fmla="*/ 100 w 996"/>
                <a:gd name="T23" fmla="*/ 231 h 284"/>
                <a:gd name="T24" fmla="*/ 139 w 996"/>
                <a:gd name="T25" fmla="*/ 246 h 284"/>
                <a:gd name="T26" fmla="*/ 171 w 996"/>
                <a:gd name="T27" fmla="*/ 255 h 284"/>
                <a:gd name="T28" fmla="*/ 204 w 996"/>
                <a:gd name="T29" fmla="*/ 263 h 284"/>
                <a:gd name="T30" fmla="*/ 239 w 996"/>
                <a:gd name="T31" fmla="*/ 270 h 284"/>
                <a:gd name="T32" fmla="*/ 273 w 996"/>
                <a:gd name="T33" fmla="*/ 275 h 284"/>
                <a:gd name="T34" fmla="*/ 309 w 996"/>
                <a:gd name="T35" fmla="*/ 279 h 284"/>
                <a:gd name="T36" fmla="*/ 344 w 996"/>
                <a:gd name="T37" fmla="*/ 282 h 284"/>
                <a:gd name="T38" fmla="*/ 380 w 996"/>
                <a:gd name="T39" fmla="*/ 284 h 284"/>
                <a:gd name="T40" fmla="*/ 443 w 996"/>
                <a:gd name="T41" fmla="*/ 282 h 284"/>
                <a:gd name="T42" fmla="*/ 528 w 996"/>
                <a:gd name="T43" fmla="*/ 275 h 284"/>
                <a:gd name="T44" fmla="*/ 609 w 996"/>
                <a:gd name="T45" fmla="*/ 260 h 284"/>
                <a:gd name="T46" fmla="*/ 687 w 996"/>
                <a:gd name="T47" fmla="*/ 238 h 284"/>
                <a:gd name="T48" fmla="*/ 761 w 996"/>
                <a:gd name="T49" fmla="*/ 210 h 284"/>
                <a:gd name="T50" fmla="*/ 831 w 996"/>
                <a:gd name="T51" fmla="*/ 176 h 284"/>
                <a:gd name="T52" fmla="*/ 895 w 996"/>
                <a:gd name="T53" fmla="*/ 137 h 284"/>
                <a:gd name="T54" fmla="*/ 952 w 996"/>
                <a:gd name="T55" fmla="*/ 91 h 284"/>
                <a:gd name="T56" fmla="*/ 986 w 996"/>
                <a:gd name="T57" fmla="*/ 52 h 284"/>
                <a:gd name="T58" fmla="*/ 993 w 996"/>
                <a:gd name="T59" fmla="*/ 18 h 284"/>
                <a:gd name="T60" fmla="*/ 970 w 996"/>
                <a:gd name="T61" fmla="*/ 26 h 284"/>
                <a:gd name="T62" fmla="*/ 913 w 996"/>
                <a:gd name="T63" fmla="*/ 73 h 284"/>
                <a:gd name="T64" fmla="*/ 849 w 996"/>
                <a:gd name="T65" fmla="*/ 116 h 284"/>
                <a:gd name="T66" fmla="*/ 778 w 996"/>
                <a:gd name="T67" fmla="*/ 152 h 284"/>
                <a:gd name="T68" fmla="*/ 702 w 996"/>
                <a:gd name="T69" fmla="*/ 182 h 284"/>
                <a:gd name="T70" fmla="*/ 620 w 996"/>
                <a:gd name="T71" fmla="*/ 207 h 284"/>
                <a:gd name="T72" fmla="*/ 534 w 996"/>
                <a:gd name="T73" fmla="*/ 223 h 284"/>
                <a:gd name="T74" fmla="*/ 444 w 996"/>
                <a:gd name="T75" fmla="*/ 231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6"/>
                <a:gd name="T115" fmla="*/ 0 h 284"/>
                <a:gd name="T116" fmla="*/ 996 w 996"/>
                <a:gd name="T117" fmla="*/ 284 h 28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6" h="284">
                  <a:moveTo>
                    <a:pt x="399" y="232"/>
                  </a:moveTo>
                  <a:lnTo>
                    <a:pt x="371" y="232"/>
                  </a:lnTo>
                  <a:lnTo>
                    <a:pt x="344" y="231"/>
                  </a:lnTo>
                  <a:lnTo>
                    <a:pt x="318" y="229"/>
                  </a:lnTo>
                  <a:lnTo>
                    <a:pt x="291" y="226"/>
                  </a:lnTo>
                  <a:lnTo>
                    <a:pt x="265" y="223"/>
                  </a:lnTo>
                  <a:lnTo>
                    <a:pt x="239" y="219"/>
                  </a:lnTo>
                  <a:lnTo>
                    <a:pt x="214" y="214"/>
                  </a:lnTo>
                  <a:lnTo>
                    <a:pt x="188" y="208"/>
                  </a:lnTo>
                  <a:lnTo>
                    <a:pt x="164" y="202"/>
                  </a:lnTo>
                  <a:lnTo>
                    <a:pt x="138" y="196"/>
                  </a:lnTo>
                  <a:lnTo>
                    <a:pt x="113" y="188"/>
                  </a:lnTo>
                  <a:lnTo>
                    <a:pt x="91" y="181"/>
                  </a:lnTo>
                  <a:lnTo>
                    <a:pt x="66" y="172"/>
                  </a:lnTo>
                  <a:lnTo>
                    <a:pt x="44" y="163"/>
                  </a:lnTo>
                  <a:lnTo>
                    <a:pt x="21" y="153"/>
                  </a:lnTo>
                  <a:lnTo>
                    <a:pt x="0" y="143"/>
                  </a:lnTo>
                  <a:lnTo>
                    <a:pt x="7" y="156"/>
                  </a:lnTo>
                  <a:lnTo>
                    <a:pt x="18" y="170"/>
                  </a:lnTo>
                  <a:lnTo>
                    <a:pt x="30" y="184"/>
                  </a:lnTo>
                  <a:lnTo>
                    <a:pt x="45" y="196"/>
                  </a:lnTo>
                  <a:lnTo>
                    <a:pt x="62" y="208"/>
                  </a:lnTo>
                  <a:lnTo>
                    <a:pt x="80" y="219"/>
                  </a:lnTo>
                  <a:lnTo>
                    <a:pt x="100" y="231"/>
                  </a:lnTo>
                  <a:lnTo>
                    <a:pt x="123" y="241"/>
                  </a:lnTo>
                  <a:lnTo>
                    <a:pt x="139" y="246"/>
                  </a:lnTo>
                  <a:lnTo>
                    <a:pt x="154" y="251"/>
                  </a:lnTo>
                  <a:lnTo>
                    <a:pt x="171" y="255"/>
                  </a:lnTo>
                  <a:lnTo>
                    <a:pt x="188" y="260"/>
                  </a:lnTo>
                  <a:lnTo>
                    <a:pt x="204" y="263"/>
                  </a:lnTo>
                  <a:lnTo>
                    <a:pt x="221" y="267"/>
                  </a:lnTo>
                  <a:lnTo>
                    <a:pt x="239" y="270"/>
                  </a:lnTo>
                  <a:lnTo>
                    <a:pt x="256" y="273"/>
                  </a:lnTo>
                  <a:lnTo>
                    <a:pt x="273" y="275"/>
                  </a:lnTo>
                  <a:lnTo>
                    <a:pt x="291" y="278"/>
                  </a:lnTo>
                  <a:lnTo>
                    <a:pt x="309" y="279"/>
                  </a:lnTo>
                  <a:lnTo>
                    <a:pt x="326" y="281"/>
                  </a:lnTo>
                  <a:lnTo>
                    <a:pt x="344" y="282"/>
                  </a:lnTo>
                  <a:lnTo>
                    <a:pt x="362" y="284"/>
                  </a:lnTo>
                  <a:lnTo>
                    <a:pt x="380" y="284"/>
                  </a:lnTo>
                  <a:lnTo>
                    <a:pt x="399" y="284"/>
                  </a:lnTo>
                  <a:lnTo>
                    <a:pt x="443" y="282"/>
                  </a:lnTo>
                  <a:lnTo>
                    <a:pt x="485" y="279"/>
                  </a:lnTo>
                  <a:lnTo>
                    <a:pt x="528" y="275"/>
                  </a:lnTo>
                  <a:lnTo>
                    <a:pt x="569" y="269"/>
                  </a:lnTo>
                  <a:lnTo>
                    <a:pt x="609" y="260"/>
                  </a:lnTo>
                  <a:lnTo>
                    <a:pt x="649" y="251"/>
                  </a:lnTo>
                  <a:lnTo>
                    <a:pt x="687" y="238"/>
                  </a:lnTo>
                  <a:lnTo>
                    <a:pt x="725" y="225"/>
                  </a:lnTo>
                  <a:lnTo>
                    <a:pt x="761" y="210"/>
                  </a:lnTo>
                  <a:lnTo>
                    <a:pt x="796" y="193"/>
                  </a:lnTo>
                  <a:lnTo>
                    <a:pt x="831" y="176"/>
                  </a:lnTo>
                  <a:lnTo>
                    <a:pt x="863" y="156"/>
                  </a:lnTo>
                  <a:lnTo>
                    <a:pt x="895" y="137"/>
                  </a:lnTo>
                  <a:lnTo>
                    <a:pt x="925" y="114"/>
                  </a:lnTo>
                  <a:lnTo>
                    <a:pt x="952" y="91"/>
                  </a:lnTo>
                  <a:lnTo>
                    <a:pt x="980" y="67"/>
                  </a:lnTo>
                  <a:lnTo>
                    <a:pt x="986" y="52"/>
                  </a:lnTo>
                  <a:lnTo>
                    <a:pt x="990" y="35"/>
                  </a:lnTo>
                  <a:lnTo>
                    <a:pt x="993" y="18"/>
                  </a:lnTo>
                  <a:lnTo>
                    <a:pt x="996" y="0"/>
                  </a:lnTo>
                  <a:lnTo>
                    <a:pt x="970" y="26"/>
                  </a:lnTo>
                  <a:lnTo>
                    <a:pt x="943" y="50"/>
                  </a:lnTo>
                  <a:lnTo>
                    <a:pt x="913" y="73"/>
                  </a:lnTo>
                  <a:lnTo>
                    <a:pt x="882" y="96"/>
                  </a:lnTo>
                  <a:lnTo>
                    <a:pt x="849" y="116"/>
                  </a:lnTo>
                  <a:lnTo>
                    <a:pt x="814" y="135"/>
                  </a:lnTo>
                  <a:lnTo>
                    <a:pt x="778" y="152"/>
                  </a:lnTo>
                  <a:lnTo>
                    <a:pt x="741" y="169"/>
                  </a:lnTo>
                  <a:lnTo>
                    <a:pt x="702" y="182"/>
                  </a:lnTo>
                  <a:lnTo>
                    <a:pt x="661" y="196"/>
                  </a:lnTo>
                  <a:lnTo>
                    <a:pt x="620" y="207"/>
                  </a:lnTo>
                  <a:lnTo>
                    <a:pt x="578" y="216"/>
                  </a:lnTo>
                  <a:lnTo>
                    <a:pt x="534" y="223"/>
                  </a:lnTo>
                  <a:lnTo>
                    <a:pt x="490" y="228"/>
                  </a:lnTo>
                  <a:lnTo>
                    <a:pt x="444" y="231"/>
                  </a:lnTo>
                  <a:lnTo>
                    <a:pt x="399" y="232"/>
                  </a:lnTo>
                  <a:close/>
                </a:path>
              </a:pathLst>
            </a:custGeom>
            <a:solidFill>
              <a:srgbClr val="F2BA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E59A7007-CADD-4536-A82E-AB69CE472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1502"/>
              <a:ext cx="657" cy="192"/>
            </a:xfrm>
            <a:custGeom>
              <a:avLst/>
              <a:gdLst>
                <a:gd name="T0" fmla="*/ 574 w 1314"/>
                <a:gd name="T1" fmla="*/ 1 h 382"/>
                <a:gd name="T2" fmla="*/ 498 w 1314"/>
                <a:gd name="T3" fmla="*/ 7 h 382"/>
                <a:gd name="T4" fmla="*/ 425 w 1314"/>
                <a:gd name="T5" fmla="*/ 18 h 382"/>
                <a:gd name="T6" fmla="*/ 355 w 1314"/>
                <a:gd name="T7" fmla="*/ 36 h 382"/>
                <a:gd name="T8" fmla="*/ 287 w 1314"/>
                <a:gd name="T9" fmla="*/ 59 h 382"/>
                <a:gd name="T10" fmla="*/ 223 w 1314"/>
                <a:gd name="T11" fmla="*/ 86 h 382"/>
                <a:gd name="T12" fmla="*/ 164 w 1314"/>
                <a:gd name="T13" fmla="*/ 118 h 382"/>
                <a:gd name="T14" fmla="*/ 108 w 1314"/>
                <a:gd name="T15" fmla="*/ 155 h 382"/>
                <a:gd name="T16" fmla="*/ 70 w 1314"/>
                <a:gd name="T17" fmla="*/ 191 h 382"/>
                <a:gd name="T18" fmla="*/ 49 w 1314"/>
                <a:gd name="T19" fmla="*/ 224 h 382"/>
                <a:gd name="T20" fmla="*/ 28 w 1314"/>
                <a:gd name="T21" fmla="*/ 256 h 382"/>
                <a:gd name="T22" fmla="*/ 9 w 1314"/>
                <a:gd name="T23" fmla="*/ 285 h 382"/>
                <a:gd name="T24" fmla="*/ 26 w 1314"/>
                <a:gd name="T25" fmla="*/ 273 h 382"/>
                <a:gd name="T26" fmla="*/ 84 w 1314"/>
                <a:gd name="T27" fmla="*/ 221 h 382"/>
                <a:gd name="T28" fmla="*/ 149 w 1314"/>
                <a:gd name="T29" fmla="*/ 176 h 382"/>
                <a:gd name="T30" fmla="*/ 222 w 1314"/>
                <a:gd name="T31" fmla="*/ 136 h 382"/>
                <a:gd name="T32" fmla="*/ 299 w 1314"/>
                <a:gd name="T33" fmla="*/ 105 h 382"/>
                <a:gd name="T34" fmla="*/ 384 w 1314"/>
                <a:gd name="T35" fmla="*/ 79 h 382"/>
                <a:gd name="T36" fmla="*/ 472 w 1314"/>
                <a:gd name="T37" fmla="*/ 62 h 382"/>
                <a:gd name="T38" fmla="*/ 565 w 1314"/>
                <a:gd name="T39" fmla="*/ 53 h 382"/>
                <a:gd name="T40" fmla="*/ 666 w 1314"/>
                <a:gd name="T41" fmla="*/ 53 h 382"/>
                <a:gd name="T42" fmla="*/ 772 w 1314"/>
                <a:gd name="T43" fmla="*/ 65 h 382"/>
                <a:gd name="T44" fmla="*/ 873 w 1314"/>
                <a:gd name="T45" fmla="*/ 88 h 382"/>
                <a:gd name="T46" fmla="*/ 967 w 1314"/>
                <a:gd name="T47" fmla="*/ 121 h 382"/>
                <a:gd name="T48" fmla="*/ 1053 w 1314"/>
                <a:gd name="T49" fmla="*/ 164 h 382"/>
                <a:gd name="T50" fmla="*/ 1130 w 1314"/>
                <a:gd name="T51" fmla="*/ 214 h 382"/>
                <a:gd name="T52" fmla="*/ 1199 w 1314"/>
                <a:gd name="T53" fmla="*/ 271 h 382"/>
                <a:gd name="T54" fmla="*/ 1255 w 1314"/>
                <a:gd name="T55" fmla="*/ 337 h 382"/>
                <a:gd name="T56" fmla="*/ 1287 w 1314"/>
                <a:gd name="T57" fmla="*/ 375 h 382"/>
                <a:gd name="T58" fmla="*/ 1305 w 1314"/>
                <a:gd name="T59" fmla="*/ 379 h 382"/>
                <a:gd name="T60" fmla="*/ 1291 w 1314"/>
                <a:gd name="T61" fmla="*/ 341 h 382"/>
                <a:gd name="T62" fmla="*/ 1235 w 1314"/>
                <a:gd name="T63" fmla="*/ 264 h 382"/>
                <a:gd name="T64" fmla="*/ 1167 w 1314"/>
                <a:gd name="T65" fmla="*/ 194 h 382"/>
                <a:gd name="T66" fmla="*/ 1085 w 1314"/>
                <a:gd name="T67" fmla="*/ 133 h 382"/>
                <a:gd name="T68" fmla="*/ 994 w 1314"/>
                <a:gd name="T69" fmla="*/ 83 h 382"/>
                <a:gd name="T70" fmla="*/ 894 w 1314"/>
                <a:gd name="T71" fmla="*/ 44 h 382"/>
                <a:gd name="T72" fmla="*/ 785 w 1314"/>
                <a:gd name="T73" fmla="*/ 17 h 382"/>
                <a:gd name="T74" fmla="*/ 671 w 1314"/>
                <a:gd name="T75" fmla="*/ 1 h 3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4"/>
                <a:gd name="T115" fmla="*/ 0 h 382"/>
                <a:gd name="T116" fmla="*/ 1314 w 1314"/>
                <a:gd name="T117" fmla="*/ 382 h 38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4" h="382">
                  <a:moveTo>
                    <a:pt x="612" y="0"/>
                  </a:moveTo>
                  <a:lnTo>
                    <a:pt x="574" y="1"/>
                  </a:lnTo>
                  <a:lnTo>
                    <a:pt x="536" y="3"/>
                  </a:lnTo>
                  <a:lnTo>
                    <a:pt x="498" y="7"/>
                  </a:lnTo>
                  <a:lnTo>
                    <a:pt x="461" y="12"/>
                  </a:lnTo>
                  <a:lnTo>
                    <a:pt x="425" y="18"/>
                  </a:lnTo>
                  <a:lnTo>
                    <a:pt x="390" y="27"/>
                  </a:lnTo>
                  <a:lnTo>
                    <a:pt x="355" y="36"/>
                  </a:lnTo>
                  <a:lnTo>
                    <a:pt x="320" y="47"/>
                  </a:lnTo>
                  <a:lnTo>
                    <a:pt x="287" y="59"/>
                  </a:lnTo>
                  <a:lnTo>
                    <a:pt x="255" y="71"/>
                  </a:lnTo>
                  <a:lnTo>
                    <a:pt x="223" y="86"/>
                  </a:lnTo>
                  <a:lnTo>
                    <a:pt x="193" y="101"/>
                  </a:lnTo>
                  <a:lnTo>
                    <a:pt x="164" y="118"/>
                  </a:lnTo>
                  <a:lnTo>
                    <a:pt x="135" y="136"/>
                  </a:lnTo>
                  <a:lnTo>
                    <a:pt x="108" y="155"/>
                  </a:lnTo>
                  <a:lnTo>
                    <a:pt x="82" y="174"/>
                  </a:lnTo>
                  <a:lnTo>
                    <a:pt x="70" y="191"/>
                  </a:lnTo>
                  <a:lnTo>
                    <a:pt x="60" y="208"/>
                  </a:lnTo>
                  <a:lnTo>
                    <a:pt x="49" y="224"/>
                  </a:lnTo>
                  <a:lnTo>
                    <a:pt x="38" y="240"/>
                  </a:lnTo>
                  <a:lnTo>
                    <a:pt x="28" y="256"/>
                  </a:lnTo>
                  <a:lnTo>
                    <a:pt x="19" y="271"/>
                  </a:lnTo>
                  <a:lnTo>
                    <a:pt x="9" y="285"/>
                  </a:lnTo>
                  <a:lnTo>
                    <a:pt x="0" y="300"/>
                  </a:lnTo>
                  <a:lnTo>
                    <a:pt x="26" y="273"/>
                  </a:lnTo>
                  <a:lnTo>
                    <a:pt x="53" y="247"/>
                  </a:lnTo>
                  <a:lnTo>
                    <a:pt x="84" y="221"/>
                  </a:lnTo>
                  <a:lnTo>
                    <a:pt x="116" y="199"/>
                  </a:lnTo>
                  <a:lnTo>
                    <a:pt x="149" y="176"/>
                  </a:lnTo>
                  <a:lnTo>
                    <a:pt x="184" y="156"/>
                  </a:lnTo>
                  <a:lnTo>
                    <a:pt x="222" y="136"/>
                  </a:lnTo>
                  <a:lnTo>
                    <a:pt x="260" y="120"/>
                  </a:lnTo>
                  <a:lnTo>
                    <a:pt x="299" y="105"/>
                  </a:lnTo>
                  <a:lnTo>
                    <a:pt x="342" y="91"/>
                  </a:lnTo>
                  <a:lnTo>
                    <a:pt x="384" y="79"/>
                  </a:lnTo>
                  <a:lnTo>
                    <a:pt x="427" y="70"/>
                  </a:lnTo>
                  <a:lnTo>
                    <a:pt x="472" y="62"/>
                  </a:lnTo>
                  <a:lnTo>
                    <a:pt x="518" y="56"/>
                  </a:lnTo>
                  <a:lnTo>
                    <a:pt x="565" y="53"/>
                  </a:lnTo>
                  <a:lnTo>
                    <a:pt x="612" y="51"/>
                  </a:lnTo>
                  <a:lnTo>
                    <a:pt x="666" y="53"/>
                  </a:lnTo>
                  <a:lnTo>
                    <a:pt x="719" y="58"/>
                  </a:lnTo>
                  <a:lnTo>
                    <a:pt x="772" y="65"/>
                  </a:lnTo>
                  <a:lnTo>
                    <a:pt x="824" y="76"/>
                  </a:lnTo>
                  <a:lnTo>
                    <a:pt x="873" y="88"/>
                  </a:lnTo>
                  <a:lnTo>
                    <a:pt x="921" y="103"/>
                  </a:lnTo>
                  <a:lnTo>
                    <a:pt x="967" y="121"/>
                  </a:lnTo>
                  <a:lnTo>
                    <a:pt x="1011" y="141"/>
                  </a:lnTo>
                  <a:lnTo>
                    <a:pt x="1053" y="164"/>
                  </a:lnTo>
                  <a:lnTo>
                    <a:pt x="1092" y="188"/>
                  </a:lnTo>
                  <a:lnTo>
                    <a:pt x="1130" y="214"/>
                  </a:lnTo>
                  <a:lnTo>
                    <a:pt x="1165" y="243"/>
                  </a:lnTo>
                  <a:lnTo>
                    <a:pt x="1199" y="271"/>
                  </a:lnTo>
                  <a:lnTo>
                    <a:pt x="1227" y="303"/>
                  </a:lnTo>
                  <a:lnTo>
                    <a:pt x="1255" y="337"/>
                  </a:lnTo>
                  <a:lnTo>
                    <a:pt x="1278" y="372"/>
                  </a:lnTo>
                  <a:lnTo>
                    <a:pt x="1287" y="375"/>
                  </a:lnTo>
                  <a:lnTo>
                    <a:pt x="1296" y="376"/>
                  </a:lnTo>
                  <a:lnTo>
                    <a:pt x="1305" y="379"/>
                  </a:lnTo>
                  <a:lnTo>
                    <a:pt x="1314" y="382"/>
                  </a:lnTo>
                  <a:lnTo>
                    <a:pt x="1291" y="341"/>
                  </a:lnTo>
                  <a:lnTo>
                    <a:pt x="1265" y="302"/>
                  </a:lnTo>
                  <a:lnTo>
                    <a:pt x="1235" y="264"/>
                  </a:lnTo>
                  <a:lnTo>
                    <a:pt x="1202" y="227"/>
                  </a:lnTo>
                  <a:lnTo>
                    <a:pt x="1167" y="194"/>
                  </a:lnTo>
                  <a:lnTo>
                    <a:pt x="1127" y="162"/>
                  </a:lnTo>
                  <a:lnTo>
                    <a:pt x="1085" y="133"/>
                  </a:lnTo>
                  <a:lnTo>
                    <a:pt x="1041" y="106"/>
                  </a:lnTo>
                  <a:lnTo>
                    <a:pt x="994" y="83"/>
                  </a:lnTo>
                  <a:lnTo>
                    <a:pt x="945" y="62"/>
                  </a:lnTo>
                  <a:lnTo>
                    <a:pt x="894" y="44"/>
                  </a:lnTo>
                  <a:lnTo>
                    <a:pt x="841" y="29"/>
                  </a:lnTo>
                  <a:lnTo>
                    <a:pt x="785" y="17"/>
                  </a:lnTo>
                  <a:lnTo>
                    <a:pt x="728" y="7"/>
                  </a:lnTo>
                  <a:lnTo>
                    <a:pt x="671" y="1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F2BA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B3D0EB07-2314-4008-A3A2-DAB76469B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961"/>
              <a:ext cx="82" cy="80"/>
            </a:xfrm>
            <a:custGeom>
              <a:avLst/>
              <a:gdLst>
                <a:gd name="T0" fmla="*/ 27 w 163"/>
                <a:gd name="T1" fmla="*/ 0 h 161"/>
                <a:gd name="T2" fmla="*/ 27 w 163"/>
                <a:gd name="T3" fmla="*/ 0 h 161"/>
                <a:gd name="T4" fmla="*/ 27 w 163"/>
                <a:gd name="T5" fmla="*/ 0 h 161"/>
                <a:gd name="T6" fmla="*/ 25 w 163"/>
                <a:gd name="T7" fmla="*/ 2 h 161"/>
                <a:gd name="T8" fmla="*/ 25 w 163"/>
                <a:gd name="T9" fmla="*/ 2 h 161"/>
                <a:gd name="T10" fmla="*/ 19 w 163"/>
                <a:gd name="T11" fmla="*/ 5 h 161"/>
                <a:gd name="T12" fmla="*/ 13 w 163"/>
                <a:gd name="T13" fmla="*/ 9 h 161"/>
                <a:gd name="T14" fmla="*/ 6 w 163"/>
                <a:gd name="T15" fmla="*/ 14 h 161"/>
                <a:gd name="T16" fmla="*/ 0 w 163"/>
                <a:gd name="T17" fmla="*/ 17 h 161"/>
                <a:gd name="T18" fmla="*/ 18 w 163"/>
                <a:gd name="T19" fmla="*/ 38 h 161"/>
                <a:gd name="T20" fmla="*/ 36 w 163"/>
                <a:gd name="T21" fmla="*/ 58 h 161"/>
                <a:gd name="T22" fmla="*/ 54 w 163"/>
                <a:gd name="T23" fmla="*/ 76 h 161"/>
                <a:gd name="T24" fmla="*/ 75 w 163"/>
                <a:gd name="T25" fmla="*/ 94 h 161"/>
                <a:gd name="T26" fmla="*/ 95 w 163"/>
                <a:gd name="T27" fmla="*/ 112 h 161"/>
                <a:gd name="T28" fmla="*/ 118 w 163"/>
                <a:gd name="T29" fmla="*/ 129 h 161"/>
                <a:gd name="T30" fmla="*/ 141 w 163"/>
                <a:gd name="T31" fmla="*/ 146 h 161"/>
                <a:gd name="T32" fmla="*/ 163 w 163"/>
                <a:gd name="T33" fmla="*/ 161 h 161"/>
                <a:gd name="T34" fmla="*/ 157 w 163"/>
                <a:gd name="T35" fmla="*/ 146 h 161"/>
                <a:gd name="T36" fmla="*/ 153 w 163"/>
                <a:gd name="T37" fmla="*/ 132 h 161"/>
                <a:gd name="T38" fmla="*/ 151 w 163"/>
                <a:gd name="T39" fmla="*/ 117 h 161"/>
                <a:gd name="T40" fmla="*/ 150 w 163"/>
                <a:gd name="T41" fmla="*/ 103 h 161"/>
                <a:gd name="T42" fmla="*/ 133 w 163"/>
                <a:gd name="T43" fmla="*/ 93 h 161"/>
                <a:gd name="T44" fmla="*/ 116 w 163"/>
                <a:gd name="T45" fmla="*/ 81 h 161"/>
                <a:gd name="T46" fmla="*/ 100 w 163"/>
                <a:gd name="T47" fmla="*/ 68 h 161"/>
                <a:gd name="T48" fmla="*/ 85 w 163"/>
                <a:gd name="T49" fmla="*/ 55 h 161"/>
                <a:gd name="T50" fmla="*/ 69 w 163"/>
                <a:gd name="T51" fmla="*/ 41 h 161"/>
                <a:gd name="T52" fmla="*/ 54 w 163"/>
                <a:gd name="T53" fmla="*/ 27 h 161"/>
                <a:gd name="T54" fmla="*/ 41 w 163"/>
                <a:gd name="T55" fmla="*/ 14 h 161"/>
                <a:gd name="T56" fmla="*/ 27 w 163"/>
                <a:gd name="T57" fmla="*/ 0 h 1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161"/>
                <a:gd name="T89" fmla="*/ 163 w 163"/>
                <a:gd name="T90" fmla="*/ 161 h 1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161">
                  <a:moveTo>
                    <a:pt x="27" y="0"/>
                  </a:moveTo>
                  <a:lnTo>
                    <a:pt x="27" y="0"/>
                  </a:lnTo>
                  <a:lnTo>
                    <a:pt x="25" y="2"/>
                  </a:lnTo>
                  <a:lnTo>
                    <a:pt x="19" y="5"/>
                  </a:lnTo>
                  <a:lnTo>
                    <a:pt x="13" y="9"/>
                  </a:lnTo>
                  <a:lnTo>
                    <a:pt x="6" y="14"/>
                  </a:lnTo>
                  <a:lnTo>
                    <a:pt x="0" y="17"/>
                  </a:lnTo>
                  <a:lnTo>
                    <a:pt x="18" y="38"/>
                  </a:lnTo>
                  <a:lnTo>
                    <a:pt x="36" y="58"/>
                  </a:lnTo>
                  <a:lnTo>
                    <a:pt x="54" y="76"/>
                  </a:lnTo>
                  <a:lnTo>
                    <a:pt x="75" y="94"/>
                  </a:lnTo>
                  <a:lnTo>
                    <a:pt x="95" y="112"/>
                  </a:lnTo>
                  <a:lnTo>
                    <a:pt x="118" y="129"/>
                  </a:lnTo>
                  <a:lnTo>
                    <a:pt x="141" y="146"/>
                  </a:lnTo>
                  <a:lnTo>
                    <a:pt x="163" y="161"/>
                  </a:lnTo>
                  <a:lnTo>
                    <a:pt x="157" y="146"/>
                  </a:lnTo>
                  <a:lnTo>
                    <a:pt x="153" y="132"/>
                  </a:lnTo>
                  <a:lnTo>
                    <a:pt x="151" y="117"/>
                  </a:lnTo>
                  <a:lnTo>
                    <a:pt x="150" y="103"/>
                  </a:lnTo>
                  <a:lnTo>
                    <a:pt x="133" y="93"/>
                  </a:lnTo>
                  <a:lnTo>
                    <a:pt x="116" y="81"/>
                  </a:lnTo>
                  <a:lnTo>
                    <a:pt x="100" y="68"/>
                  </a:lnTo>
                  <a:lnTo>
                    <a:pt x="85" y="55"/>
                  </a:lnTo>
                  <a:lnTo>
                    <a:pt x="69" y="41"/>
                  </a:lnTo>
                  <a:lnTo>
                    <a:pt x="54" y="27"/>
                  </a:lnTo>
                  <a:lnTo>
                    <a:pt x="41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2BA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C7C84C04-1AB0-484A-BEF3-98083BEF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1731"/>
              <a:ext cx="15" cy="14"/>
            </a:xfrm>
            <a:custGeom>
              <a:avLst/>
              <a:gdLst>
                <a:gd name="T0" fmla="*/ 3 w 29"/>
                <a:gd name="T1" fmla="*/ 0 h 27"/>
                <a:gd name="T2" fmla="*/ 2 w 29"/>
                <a:gd name="T3" fmla="*/ 3 h 27"/>
                <a:gd name="T4" fmla="*/ 2 w 29"/>
                <a:gd name="T5" fmla="*/ 6 h 27"/>
                <a:gd name="T6" fmla="*/ 2 w 29"/>
                <a:gd name="T7" fmla="*/ 11 h 27"/>
                <a:gd name="T8" fmla="*/ 0 w 29"/>
                <a:gd name="T9" fmla="*/ 14 h 27"/>
                <a:gd name="T10" fmla="*/ 5 w 29"/>
                <a:gd name="T11" fmla="*/ 17 h 27"/>
                <a:gd name="T12" fmla="*/ 11 w 29"/>
                <a:gd name="T13" fmla="*/ 20 h 27"/>
                <a:gd name="T14" fmla="*/ 15 w 29"/>
                <a:gd name="T15" fmla="*/ 24 h 27"/>
                <a:gd name="T16" fmla="*/ 20 w 29"/>
                <a:gd name="T17" fmla="*/ 27 h 27"/>
                <a:gd name="T18" fmla="*/ 23 w 29"/>
                <a:gd name="T19" fmla="*/ 21 h 27"/>
                <a:gd name="T20" fmla="*/ 24 w 29"/>
                <a:gd name="T21" fmla="*/ 14 h 27"/>
                <a:gd name="T22" fmla="*/ 27 w 29"/>
                <a:gd name="T23" fmla="*/ 8 h 27"/>
                <a:gd name="T24" fmla="*/ 29 w 29"/>
                <a:gd name="T25" fmla="*/ 2 h 27"/>
                <a:gd name="T26" fmla="*/ 23 w 29"/>
                <a:gd name="T27" fmla="*/ 0 h 27"/>
                <a:gd name="T28" fmla="*/ 17 w 29"/>
                <a:gd name="T29" fmla="*/ 0 h 27"/>
                <a:gd name="T30" fmla="*/ 9 w 29"/>
                <a:gd name="T31" fmla="*/ 0 h 27"/>
                <a:gd name="T32" fmla="*/ 3 w 2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7"/>
                <a:gd name="T53" fmla="*/ 29 w 29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7">
                  <a:moveTo>
                    <a:pt x="3" y="0"/>
                  </a:moveTo>
                  <a:lnTo>
                    <a:pt x="2" y="3"/>
                  </a:lnTo>
                  <a:lnTo>
                    <a:pt x="2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1" y="20"/>
                  </a:lnTo>
                  <a:lnTo>
                    <a:pt x="15" y="24"/>
                  </a:lnTo>
                  <a:lnTo>
                    <a:pt x="20" y="27"/>
                  </a:lnTo>
                  <a:lnTo>
                    <a:pt x="23" y="21"/>
                  </a:lnTo>
                  <a:lnTo>
                    <a:pt x="24" y="14"/>
                  </a:lnTo>
                  <a:lnTo>
                    <a:pt x="27" y="8"/>
                  </a:lnTo>
                  <a:lnTo>
                    <a:pt x="29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2BA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38E96F8F-8659-4502-934E-2D791785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939"/>
              <a:ext cx="504" cy="143"/>
            </a:xfrm>
            <a:custGeom>
              <a:avLst/>
              <a:gdLst>
                <a:gd name="T0" fmla="*/ 377 w 1007"/>
                <a:gd name="T1" fmla="*/ 234 h 285"/>
                <a:gd name="T2" fmla="*/ 323 w 1007"/>
                <a:gd name="T3" fmla="*/ 231 h 285"/>
                <a:gd name="T4" fmla="*/ 268 w 1007"/>
                <a:gd name="T5" fmla="*/ 225 h 285"/>
                <a:gd name="T6" fmla="*/ 217 w 1007"/>
                <a:gd name="T7" fmla="*/ 216 h 285"/>
                <a:gd name="T8" fmla="*/ 165 w 1007"/>
                <a:gd name="T9" fmla="*/ 203 h 285"/>
                <a:gd name="T10" fmla="*/ 116 w 1007"/>
                <a:gd name="T11" fmla="*/ 190 h 285"/>
                <a:gd name="T12" fmla="*/ 68 w 1007"/>
                <a:gd name="T13" fmla="*/ 173 h 285"/>
                <a:gd name="T14" fmla="*/ 22 w 1007"/>
                <a:gd name="T15" fmla="*/ 155 h 285"/>
                <a:gd name="T16" fmla="*/ 0 w 1007"/>
                <a:gd name="T17" fmla="*/ 147 h 285"/>
                <a:gd name="T18" fmla="*/ 0 w 1007"/>
                <a:gd name="T19" fmla="*/ 156 h 285"/>
                <a:gd name="T20" fmla="*/ 0 w 1007"/>
                <a:gd name="T21" fmla="*/ 170 h 285"/>
                <a:gd name="T22" fmla="*/ 3 w 1007"/>
                <a:gd name="T23" fmla="*/ 188 h 285"/>
                <a:gd name="T24" fmla="*/ 27 w 1007"/>
                <a:gd name="T25" fmla="*/ 206 h 285"/>
                <a:gd name="T26" fmla="*/ 72 w 1007"/>
                <a:gd name="T27" fmla="*/ 225 h 285"/>
                <a:gd name="T28" fmla="*/ 119 w 1007"/>
                <a:gd name="T29" fmla="*/ 241 h 285"/>
                <a:gd name="T30" fmla="*/ 170 w 1007"/>
                <a:gd name="T31" fmla="*/ 255 h 285"/>
                <a:gd name="T32" fmla="*/ 220 w 1007"/>
                <a:gd name="T33" fmla="*/ 267 h 285"/>
                <a:gd name="T34" fmla="*/ 271 w 1007"/>
                <a:gd name="T35" fmla="*/ 276 h 285"/>
                <a:gd name="T36" fmla="*/ 324 w 1007"/>
                <a:gd name="T37" fmla="*/ 282 h 285"/>
                <a:gd name="T38" fmla="*/ 377 w 1007"/>
                <a:gd name="T39" fmla="*/ 285 h 285"/>
                <a:gd name="T40" fmla="*/ 450 w 1007"/>
                <a:gd name="T41" fmla="*/ 284 h 285"/>
                <a:gd name="T42" fmla="*/ 540 w 1007"/>
                <a:gd name="T43" fmla="*/ 276 h 285"/>
                <a:gd name="T44" fmla="*/ 626 w 1007"/>
                <a:gd name="T45" fmla="*/ 260 h 285"/>
                <a:gd name="T46" fmla="*/ 708 w 1007"/>
                <a:gd name="T47" fmla="*/ 235 h 285"/>
                <a:gd name="T48" fmla="*/ 784 w 1007"/>
                <a:gd name="T49" fmla="*/ 205 h 285"/>
                <a:gd name="T50" fmla="*/ 855 w 1007"/>
                <a:gd name="T51" fmla="*/ 169 h 285"/>
                <a:gd name="T52" fmla="*/ 919 w 1007"/>
                <a:gd name="T53" fmla="*/ 126 h 285"/>
                <a:gd name="T54" fmla="*/ 976 w 1007"/>
                <a:gd name="T55" fmla="*/ 79 h 285"/>
                <a:gd name="T56" fmla="*/ 1004 w 1007"/>
                <a:gd name="T57" fmla="*/ 41 h 285"/>
                <a:gd name="T58" fmla="*/ 1007 w 1007"/>
                <a:gd name="T59" fmla="*/ 15 h 285"/>
                <a:gd name="T60" fmla="*/ 983 w 1007"/>
                <a:gd name="T61" fmla="*/ 26 h 285"/>
                <a:gd name="T62" fmla="*/ 926 w 1007"/>
                <a:gd name="T63" fmla="*/ 73 h 285"/>
                <a:gd name="T64" fmla="*/ 863 w 1007"/>
                <a:gd name="T65" fmla="*/ 115 h 285"/>
                <a:gd name="T66" fmla="*/ 791 w 1007"/>
                <a:gd name="T67" fmla="*/ 153 h 285"/>
                <a:gd name="T68" fmla="*/ 714 w 1007"/>
                <a:gd name="T69" fmla="*/ 184 h 285"/>
                <a:gd name="T70" fmla="*/ 631 w 1007"/>
                <a:gd name="T71" fmla="*/ 208 h 285"/>
                <a:gd name="T72" fmla="*/ 544 w 1007"/>
                <a:gd name="T73" fmla="*/ 225 h 285"/>
                <a:gd name="T74" fmla="*/ 452 w 1007"/>
                <a:gd name="T75" fmla="*/ 232 h 28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07"/>
                <a:gd name="T115" fmla="*/ 0 h 285"/>
                <a:gd name="T116" fmla="*/ 1007 w 1007"/>
                <a:gd name="T117" fmla="*/ 285 h 28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07" h="285">
                  <a:moveTo>
                    <a:pt x="405" y="234"/>
                  </a:moveTo>
                  <a:lnTo>
                    <a:pt x="377" y="234"/>
                  </a:lnTo>
                  <a:lnTo>
                    <a:pt x="350" y="232"/>
                  </a:lnTo>
                  <a:lnTo>
                    <a:pt x="323" y="231"/>
                  </a:lnTo>
                  <a:lnTo>
                    <a:pt x="295" y="228"/>
                  </a:lnTo>
                  <a:lnTo>
                    <a:pt x="268" y="225"/>
                  </a:lnTo>
                  <a:lnTo>
                    <a:pt x="242" y="220"/>
                  </a:lnTo>
                  <a:lnTo>
                    <a:pt x="217" y="216"/>
                  </a:lnTo>
                  <a:lnTo>
                    <a:pt x="191" y="209"/>
                  </a:lnTo>
                  <a:lnTo>
                    <a:pt x="165" y="203"/>
                  </a:lnTo>
                  <a:lnTo>
                    <a:pt x="141" y="197"/>
                  </a:lnTo>
                  <a:lnTo>
                    <a:pt x="116" y="190"/>
                  </a:lnTo>
                  <a:lnTo>
                    <a:pt x="92" y="182"/>
                  </a:lnTo>
                  <a:lnTo>
                    <a:pt x="68" y="173"/>
                  </a:lnTo>
                  <a:lnTo>
                    <a:pt x="45" y="164"/>
                  </a:lnTo>
                  <a:lnTo>
                    <a:pt x="22" y="155"/>
                  </a:lnTo>
                  <a:lnTo>
                    <a:pt x="1" y="144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0" y="161"/>
                  </a:lnTo>
                  <a:lnTo>
                    <a:pt x="0" y="170"/>
                  </a:lnTo>
                  <a:lnTo>
                    <a:pt x="1" y="179"/>
                  </a:lnTo>
                  <a:lnTo>
                    <a:pt x="3" y="188"/>
                  </a:lnTo>
                  <a:lnTo>
                    <a:pt x="6" y="196"/>
                  </a:lnTo>
                  <a:lnTo>
                    <a:pt x="27" y="206"/>
                  </a:lnTo>
                  <a:lnTo>
                    <a:pt x="50" y="216"/>
                  </a:lnTo>
                  <a:lnTo>
                    <a:pt x="72" y="225"/>
                  </a:lnTo>
                  <a:lnTo>
                    <a:pt x="97" y="234"/>
                  </a:lnTo>
                  <a:lnTo>
                    <a:pt x="119" y="241"/>
                  </a:lnTo>
                  <a:lnTo>
                    <a:pt x="144" y="249"/>
                  </a:lnTo>
                  <a:lnTo>
                    <a:pt x="170" y="255"/>
                  </a:lnTo>
                  <a:lnTo>
                    <a:pt x="194" y="261"/>
                  </a:lnTo>
                  <a:lnTo>
                    <a:pt x="220" y="267"/>
                  </a:lnTo>
                  <a:lnTo>
                    <a:pt x="245" y="272"/>
                  </a:lnTo>
                  <a:lnTo>
                    <a:pt x="271" y="276"/>
                  </a:lnTo>
                  <a:lnTo>
                    <a:pt x="297" y="279"/>
                  </a:lnTo>
                  <a:lnTo>
                    <a:pt x="324" y="282"/>
                  </a:lnTo>
                  <a:lnTo>
                    <a:pt x="350" y="284"/>
                  </a:lnTo>
                  <a:lnTo>
                    <a:pt x="377" y="285"/>
                  </a:lnTo>
                  <a:lnTo>
                    <a:pt x="405" y="285"/>
                  </a:lnTo>
                  <a:lnTo>
                    <a:pt x="450" y="284"/>
                  </a:lnTo>
                  <a:lnTo>
                    <a:pt x="496" y="281"/>
                  </a:lnTo>
                  <a:lnTo>
                    <a:pt x="540" y="276"/>
                  </a:lnTo>
                  <a:lnTo>
                    <a:pt x="584" y="269"/>
                  </a:lnTo>
                  <a:lnTo>
                    <a:pt x="626" y="260"/>
                  </a:lnTo>
                  <a:lnTo>
                    <a:pt x="667" y="249"/>
                  </a:lnTo>
                  <a:lnTo>
                    <a:pt x="708" y="235"/>
                  </a:lnTo>
                  <a:lnTo>
                    <a:pt x="747" y="222"/>
                  </a:lnTo>
                  <a:lnTo>
                    <a:pt x="784" y="205"/>
                  </a:lnTo>
                  <a:lnTo>
                    <a:pt x="820" y="188"/>
                  </a:lnTo>
                  <a:lnTo>
                    <a:pt x="855" y="169"/>
                  </a:lnTo>
                  <a:lnTo>
                    <a:pt x="888" y="149"/>
                  </a:lnTo>
                  <a:lnTo>
                    <a:pt x="919" y="126"/>
                  </a:lnTo>
                  <a:lnTo>
                    <a:pt x="949" y="103"/>
                  </a:lnTo>
                  <a:lnTo>
                    <a:pt x="976" y="79"/>
                  </a:lnTo>
                  <a:lnTo>
                    <a:pt x="1002" y="53"/>
                  </a:lnTo>
                  <a:lnTo>
                    <a:pt x="1004" y="41"/>
                  </a:lnTo>
                  <a:lnTo>
                    <a:pt x="1005" y="29"/>
                  </a:lnTo>
                  <a:lnTo>
                    <a:pt x="1007" y="15"/>
                  </a:lnTo>
                  <a:lnTo>
                    <a:pt x="1007" y="0"/>
                  </a:lnTo>
                  <a:lnTo>
                    <a:pt x="983" y="26"/>
                  </a:lnTo>
                  <a:lnTo>
                    <a:pt x="955" y="50"/>
                  </a:lnTo>
                  <a:lnTo>
                    <a:pt x="926" y="73"/>
                  </a:lnTo>
                  <a:lnTo>
                    <a:pt x="895" y="96"/>
                  </a:lnTo>
                  <a:lnTo>
                    <a:pt x="863" y="115"/>
                  </a:lnTo>
                  <a:lnTo>
                    <a:pt x="828" y="135"/>
                  </a:lnTo>
                  <a:lnTo>
                    <a:pt x="791" y="153"/>
                  </a:lnTo>
                  <a:lnTo>
                    <a:pt x="753" y="169"/>
                  </a:lnTo>
                  <a:lnTo>
                    <a:pt x="714" y="184"/>
                  </a:lnTo>
                  <a:lnTo>
                    <a:pt x="673" y="197"/>
                  </a:lnTo>
                  <a:lnTo>
                    <a:pt x="631" y="208"/>
                  </a:lnTo>
                  <a:lnTo>
                    <a:pt x="588" y="217"/>
                  </a:lnTo>
                  <a:lnTo>
                    <a:pt x="544" y="225"/>
                  </a:lnTo>
                  <a:lnTo>
                    <a:pt x="499" y="229"/>
                  </a:lnTo>
                  <a:lnTo>
                    <a:pt x="452" y="232"/>
                  </a:lnTo>
                  <a:lnTo>
                    <a:pt x="405" y="234"/>
                  </a:lnTo>
                  <a:close/>
                </a:path>
              </a:pathLst>
            </a:custGeom>
            <a:solidFill>
              <a:srgbClr val="F2B5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85245258-94EE-4106-B84E-705FDC09A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950"/>
              <a:ext cx="66" cy="61"/>
            </a:xfrm>
            <a:custGeom>
              <a:avLst/>
              <a:gdLst>
                <a:gd name="T0" fmla="*/ 0 w 133"/>
                <a:gd name="T1" fmla="*/ 20 h 123"/>
                <a:gd name="T2" fmla="*/ 14 w 133"/>
                <a:gd name="T3" fmla="*/ 34 h 123"/>
                <a:gd name="T4" fmla="*/ 27 w 133"/>
                <a:gd name="T5" fmla="*/ 47 h 123"/>
                <a:gd name="T6" fmla="*/ 42 w 133"/>
                <a:gd name="T7" fmla="*/ 61 h 123"/>
                <a:gd name="T8" fmla="*/ 58 w 133"/>
                <a:gd name="T9" fmla="*/ 75 h 123"/>
                <a:gd name="T10" fmla="*/ 73 w 133"/>
                <a:gd name="T11" fmla="*/ 88 h 123"/>
                <a:gd name="T12" fmla="*/ 89 w 133"/>
                <a:gd name="T13" fmla="*/ 101 h 123"/>
                <a:gd name="T14" fmla="*/ 106 w 133"/>
                <a:gd name="T15" fmla="*/ 113 h 123"/>
                <a:gd name="T16" fmla="*/ 123 w 133"/>
                <a:gd name="T17" fmla="*/ 123 h 123"/>
                <a:gd name="T18" fmla="*/ 124 w 133"/>
                <a:gd name="T19" fmla="*/ 113 h 123"/>
                <a:gd name="T20" fmla="*/ 126 w 133"/>
                <a:gd name="T21" fmla="*/ 102 h 123"/>
                <a:gd name="T22" fmla="*/ 129 w 133"/>
                <a:gd name="T23" fmla="*/ 93 h 123"/>
                <a:gd name="T24" fmla="*/ 133 w 133"/>
                <a:gd name="T25" fmla="*/ 82 h 123"/>
                <a:gd name="T26" fmla="*/ 118 w 133"/>
                <a:gd name="T27" fmla="*/ 73 h 123"/>
                <a:gd name="T28" fmla="*/ 105 w 133"/>
                <a:gd name="T29" fmla="*/ 64 h 123"/>
                <a:gd name="T30" fmla="*/ 91 w 133"/>
                <a:gd name="T31" fmla="*/ 53 h 123"/>
                <a:gd name="T32" fmla="*/ 77 w 133"/>
                <a:gd name="T33" fmla="*/ 43 h 123"/>
                <a:gd name="T34" fmla="*/ 64 w 133"/>
                <a:gd name="T35" fmla="*/ 34 h 123"/>
                <a:gd name="T36" fmla="*/ 52 w 133"/>
                <a:gd name="T37" fmla="*/ 23 h 123"/>
                <a:gd name="T38" fmla="*/ 39 w 133"/>
                <a:gd name="T39" fmla="*/ 11 h 123"/>
                <a:gd name="T40" fmla="*/ 27 w 133"/>
                <a:gd name="T41" fmla="*/ 0 h 123"/>
                <a:gd name="T42" fmla="*/ 21 w 133"/>
                <a:gd name="T43" fmla="*/ 5 h 123"/>
                <a:gd name="T44" fmla="*/ 15 w 133"/>
                <a:gd name="T45" fmla="*/ 9 h 123"/>
                <a:gd name="T46" fmla="*/ 8 w 133"/>
                <a:gd name="T47" fmla="*/ 16 h 123"/>
                <a:gd name="T48" fmla="*/ 0 w 133"/>
                <a:gd name="T49" fmla="*/ 20 h 1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3"/>
                <a:gd name="T76" fmla="*/ 0 h 123"/>
                <a:gd name="T77" fmla="*/ 133 w 133"/>
                <a:gd name="T78" fmla="*/ 123 h 1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3" h="123">
                  <a:moveTo>
                    <a:pt x="0" y="20"/>
                  </a:moveTo>
                  <a:lnTo>
                    <a:pt x="14" y="34"/>
                  </a:lnTo>
                  <a:lnTo>
                    <a:pt x="27" y="47"/>
                  </a:lnTo>
                  <a:lnTo>
                    <a:pt x="42" y="61"/>
                  </a:lnTo>
                  <a:lnTo>
                    <a:pt x="58" y="75"/>
                  </a:lnTo>
                  <a:lnTo>
                    <a:pt x="73" y="88"/>
                  </a:lnTo>
                  <a:lnTo>
                    <a:pt x="89" y="101"/>
                  </a:lnTo>
                  <a:lnTo>
                    <a:pt x="106" y="113"/>
                  </a:lnTo>
                  <a:lnTo>
                    <a:pt x="123" y="123"/>
                  </a:lnTo>
                  <a:lnTo>
                    <a:pt x="124" y="113"/>
                  </a:lnTo>
                  <a:lnTo>
                    <a:pt x="126" y="102"/>
                  </a:lnTo>
                  <a:lnTo>
                    <a:pt x="129" y="93"/>
                  </a:lnTo>
                  <a:lnTo>
                    <a:pt x="133" y="82"/>
                  </a:lnTo>
                  <a:lnTo>
                    <a:pt x="118" y="73"/>
                  </a:lnTo>
                  <a:lnTo>
                    <a:pt x="105" y="64"/>
                  </a:lnTo>
                  <a:lnTo>
                    <a:pt x="91" y="53"/>
                  </a:lnTo>
                  <a:lnTo>
                    <a:pt x="77" y="43"/>
                  </a:lnTo>
                  <a:lnTo>
                    <a:pt x="64" y="34"/>
                  </a:lnTo>
                  <a:lnTo>
                    <a:pt x="52" y="23"/>
                  </a:lnTo>
                  <a:lnTo>
                    <a:pt x="39" y="11"/>
                  </a:lnTo>
                  <a:lnTo>
                    <a:pt x="27" y="0"/>
                  </a:lnTo>
                  <a:lnTo>
                    <a:pt x="21" y="5"/>
                  </a:lnTo>
                  <a:lnTo>
                    <a:pt x="15" y="9"/>
                  </a:lnTo>
                  <a:lnTo>
                    <a:pt x="8" y="1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B5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C25C96B2-AD5C-483B-88BE-22A755BCE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1528"/>
              <a:ext cx="666" cy="178"/>
            </a:xfrm>
            <a:custGeom>
              <a:avLst/>
              <a:gdLst>
                <a:gd name="T0" fmla="*/ 619 w 1332"/>
                <a:gd name="T1" fmla="*/ 2 h 357"/>
                <a:gd name="T2" fmla="*/ 526 w 1332"/>
                <a:gd name="T3" fmla="*/ 11 h 357"/>
                <a:gd name="T4" fmla="*/ 438 w 1332"/>
                <a:gd name="T5" fmla="*/ 28 h 357"/>
                <a:gd name="T6" fmla="*/ 353 w 1332"/>
                <a:gd name="T7" fmla="*/ 54 h 357"/>
                <a:gd name="T8" fmla="*/ 276 w 1332"/>
                <a:gd name="T9" fmla="*/ 85 h 357"/>
                <a:gd name="T10" fmla="*/ 203 w 1332"/>
                <a:gd name="T11" fmla="*/ 125 h 357"/>
                <a:gd name="T12" fmla="*/ 138 w 1332"/>
                <a:gd name="T13" fmla="*/ 170 h 357"/>
                <a:gd name="T14" fmla="*/ 80 w 1332"/>
                <a:gd name="T15" fmla="*/ 222 h 357"/>
                <a:gd name="T16" fmla="*/ 47 w 1332"/>
                <a:gd name="T17" fmla="*/ 263 h 357"/>
                <a:gd name="T18" fmla="*/ 30 w 1332"/>
                <a:gd name="T19" fmla="*/ 290 h 357"/>
                <a:gd name="T20" fmla="*/ 16 w 1332"/>
                <a:gd name="T21" fmla="*/ 314 h 357"/>
                <a:gd name="T22" fmla="*/ 6 w 1332"/>
                <a:gd name="T23" fmla="*/ 336 h 357"/>
                <a:gd name="T24" fmla="*/ 3 w 1332"/>
                <a:gd name="T25" fmla="*/ 348 h 357"/>
                <a:gd name="T26" fmla="*/ 9 w 1332"/>
                <a:gd name="T27" fmla="*/ 354 h 357"/>
                <a:gd name="T28" fmla="*/ 33 w 1332"/>
                <a:gd name="T29" fmla="*/ 324 h 357"/>
                <a:gd name="T30" fmla="*/ 88 w 1332"/>
                <a:gd name="T31" fmla="*/ 263 h 357"/>
                <a:gd name="T32" fmla="*/ 153 w 1332"/>
                <a:gd name="T33" fmla="*/ 207 h 357"/>
                <a:gd name="T34" fmla="*/ 227 w 1332"/>
                <a:gd name="T35" fmla="*/ 160 h 357"/>
                <a:gd name="T36" fmla="*/ 312 w 1332"/>
                <a:gd name="T37" fmla="*/ 119 h 357"/>
                <a:gd name="T38" fmla="*/ 406 w 1332"/>
                <a:gd name="T39" fmla="*/ 88 h 357"/>
                <a:gd name="T40" fmla="*/ 506 w 1332"/>
                <a:gd name="T41" fmla="*/ 66 h 357"/>
                <a:gd name="T42" fmla="*/ 611 w 1332"/>
                <a:gd name="T43" fmla="*/ 55 h 357"/>
                <a:gd name="T44" fmla="*/ 716 w 1332"/>
                <a:gd name="T45" fmla="*/ 55 h 357"/>
                <a:gd name="T46" fmla="*/ 813 w 1332"/>
                <a:gd name="T47" fmla="*/ 64 h 357"/>
                <a:gd name="T48" fmla="*/ 907 w 1332"/>
                <a:gd name="T49" fmla="*/ 82 h 357"/>
                <a:gd name="T50" fmla="*/ 993 w 1332"/>
                <a:gd name="T51" fmla="*/ 110 h 357"/>
                <a:gd name="T52" fmla="*/ 1074 w 1332"/>
                <a:gd name="T53" fmla="*/ 143 h 357"/>
                <a:gd name="T54" fmla="*/ 1148 w 1332"/>
                <a:gd name="T55" fmla="*/ 184 h 357"/>
                <a:gd name="T56" fmla="*/ 1212 w 1332"/>
                <a:gd name="T57" fmla="*/ 233 h 357"/>
                <a:gd name="T58" fmla="*/ 1268 w 1332"/>
                <a:gd name="T59" fmla="*/ 286 h 357"/>
                <a:gd name="T60" fmla="*/ 1303 w 1332"/>
                <a:gd name="T61" fmla="*/ 316 h 357"/>
                <a:gd name="T62" fmla="*/ 1322 w 1332"/>
                <a:gd name="T63" fmla="*/ 319 h 357"/>
                <a:gd name="T64" fmla="*/ 1309 w 1332"/>
                <a:gd name="T65" fmla="*/ 286 h 357"/>
                <a:gd name="T66" fmla="*/ 1253 w 1332"/>
                <a:gd name="T67" fmla="*/ 220 h 357"/>
                <a:gd name="T68" fmla="*/ 1184 w 1332"/>
                <a:gd name="T69" fmla="*/ 163 h 357"/>
                <a:gd name="T70" fmla="*/ 1107 w 1332"/>
                <a:gd name="T71" fmla="*/ 113 h 357"/>
                <a:gd name="T72" fmla="*/ 1021 w 1332"/>
                <a:gd name="T73" fmla="*/ 70 h 357"/>
                <a:gd name="T74" fmla="*/ 927 w 1332"/>
                <a:gd name="T75" fmla="*/ 37 h 357"/>
                <a:gd name="T76" fmla="*/ 826 w 1332"/>
                <a:gd name="T77" fmla="*/ 14 h 357"/>
                <a:gd name="T78" fmla="*/ 720 w 1332"/>
                <a:gd name="T79" fmla="*/ 2 h 3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32"/>
                <a:gd name="T121" fmla="*/ 0 h 357"/>
                <a:gd name="T122" fmla="*/ 1332 w 1332"/>
                <a:gd name="T123" fmla="*/ 357 h 3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32" h="357">
                  <a:moveTo>
                    <a:pt x="666" y="0"/>
                  </a:moveTo>
                  <a:lnTo>
                    <a:pt x="619" y="2"/>
                  </a:lnTo>
                  <a:lnTo>
                    <a:pt x="572" y="5"/>
                  </a:lnTo>
                  <a:lnTo>
                    <a:pt x="526" y="11"/>
                  </a:lnTo>
                  <a:lnTo>
                    <a:pt x="481" y="19"/>
                  </a:lnTo>
                  <a:lnTo>
                    <a:pt x="438" y="28"/>
                  </a:lnTo>
                  <a:lnTo>
                    <a:pt x="396" y="40"/>
                  </a:lnTo>
                  <a:lnTo>
                    <a:pt x="353" y="54"/>
                  </a:lnTo>
                  <a:lnTo>
                    <a:pt x="314" y="69"/>
                  </a:lnTo>
                  <a:lnTo>
                    <a:pt x="276" y="85"/>
                  </a:lnTo>
                  <a:lnTo>
                    <a:pt x="238" y="105"/>
                  </a:lnTo>
                  <a:lnTo>
                    <a:pt x="203" y="125"/>
                  </a:lnTo>
                  <a:lnTo>
                    <a:pt x="170" y="148"/>
                  </a:lnTo>
                  <a:lnTo>
                    <a:pt x="138" y="170"/>
                  </a:lnTo>
                  <a:lnTo>
                    <a:pt x="107" y="196"/>
                  </a:lnTo>
                  <a:lnTo>
                    <a:pt x="80" y="222"/>
                  </a:lnTo>
                  <a:lnTo>
                    <a:pt x="54" y="249"/>
                  </a:lnTo>
                  <a:lnTo>
                    <a:pt x="47" y="263"/>
                  </a:lnTo>
                  <a:lnTo>
                    <a:pt x="38" y="277"/>
                  </a:lnTo>
                  <a:lnTo>
                    <a:pt x="30" y="290"/>
                  </a:lnTo>
                  <a:lnTo>
                    <a:pt x="24" y="302"/>
                  </a:lnTo>
                  <a:lnTo>
                    <a:pt x="16" y="314"/>
                  </a:lnTo>
                  <a:lnTo>
                    <a:pt x="10" y="325"/>
                  </a:lnTo>
                  <a:lnTo>
                    <a:pt x="6" y="336"/>
                  </a:lnTo>
                  <a:lnTo>
                    <a:pt x="0" y="345"/>
                  </a:lnTo>
                  <a:lnTo>
                    <a:pt x="3" y="348"/>
                  </a:lnTo>
                  <a:lnTo>
                    <a:pt x="6" y="351"/>
                  </a:lnTo>
                  <a:lnTo>
                    <a:pt x="9" y="354"/>
                  </a:lnTo>
                  <a:lnTo>
                    <a:pt x="12" y="357"/>
                  </a:lnTo>
                  <a:lnTo>
                    <a:pt x="33" y="324"/>
                  </a:lnTo>
                  <a:lnTo>
                    <a:pt x="59" y="293"/>
                  </a:lnTo>
                  <a:lnTo>
                    <a:pt x="88" y="263"/>
                  </a:lnTo>
                  <a:lnTo>
                    <a:pt x="118" y="234"/>
                  </a:lnTo>
                  <a:lnTo>
                    <a:pt x="153" y="207"/>
                  </a:lnTo>
                  <a:lnTo>
                    <a:pt x="189" y="182"/>
                  </a:lnTo>
                  <a:lnTo>
                    <a:pt x="227" y="160"/>
                  </a:lnTo>
                  <a:lnTo>
                    <a:pt x="270" y="138"/>
                  </a:lnTo>
                  <a:lnTo>
                    <a:pt x="312" y="119"/>
                  </a:lnTo>
                  <a:lnTo>
                    <a:pt x="359" y="102"/>
                  </a:lnTo>
                  <a:lnTo>
                    <a:pt x="406" y="88"/>
                  </a:lnTo>
                  <a:lnTo>
                    <a:pt x="455" y="76"/>
                  </a:lnTo>
                  <a:lnTo>
                    <a:pt x="506" y="66"/>
                  </a:lnTo>
                  <a:lnTo>
                    <a:pt x="558" y="60"/>
                  </a:lnTo>
                  <a:lnTo>
                    <a:pt x="611" y="55"/>
                  </a:lnTo>
                  <a:lnTo>
                    <a:pt x="666" y="54"/>
                  </a:lnTo>
                  <a:lnTo>
                    <a:pt x="716" y="55"/>
                  </a:lnTo>
                  <a:lnTo>
                    <a:pt x="766" y="58"/>
                  </a:lnTo>
                  <a:lnTo>
                    <a:pt x="813" y="64"/>
                  </a:lnTo>
                  <a:lnTo>
                    <a:pt x="860" y="72"/>
                  </a:lnTo>
                  <a:lnTo>
                    <a:pt x="907" y="82"/>
                  </a:lnTo>
                  <a:lnTo>
                    <a:pt x="951" y="94"/>
                  </a:lnTo>
                  <a:lnTo>
                    <a:pt x="993" y="110"/>
                  </a:lnTo>
                  <a:lnTo>
                    <a:pt x="1034" y="125"/>
                  </a:lnTo>
                  <a:lnTo>
                    <a:pt x="1074" y="143"/>
                  </a:lnTo>
                  <a:lnTo>
                    <a:pt x="1112" y="163"/>
                  </a:lnTo>
                  <a:lnTo>
                    <a:pt x="1148" y="184"/>
                  </a:lnTo>
                  <a:lnTo>
                    <a:pt x="1181" y="208"/>
                  </a:lnTo>
                  <a:lnTo>
                    <a:pt x="1212" y="233"/>
                  </a:lnTo>
                  <a:lnTo>
                    <a:pt x="1242" y="258"/>
                  </a:lnTo>
                  <a:lnTo>
                    <a:pt x="1268" y="286"/>
                  </a:lnTo>
                  <a:lnTo>
                    <a:pt x="1292" y="314"/>
                  </a:lnTo>
                  <a:lnTo>
                    <a:pt x="1303" y="316"/>
                  </a:lnTo>
                  <a:lnTo>
                    <a:pt x="1312" y="317"/>
                  </a:lnTo>
                  <a:lnTo>
                    <a:pt x="1322" y="319"/>
                  </a:lnTo>
                  <a:lnTo>
                    <a:pt x="1332" y="321"/>
                  </a:lnTo>
                  <a:lnTo>
                    <a:pt x="1309" y="286"/>
                  </a:lnTo>
                  <a:lnTo>
                    <a:pt x="1281" y="252"/>
                  </a:lnTo>
                  <a:lnTo>
                    <a:pt x="1253" y="220"/>
                  </a:lnTo>
                  <a:lnTo>
                    <a:pt x="1219" y="192"/>
                  </a:lnTo>
                  <a:lnTo>
                    <a:pt x="1184" y="163"/>
                  </a:lnTo>
                  <a:lnTo>
                    <a:pt x="1146" y="137"/>
                  </a:lnTo>
                  <a:lnTo>
                    <a:pt x="1107" y="113"/>
                  </a:lnTo>
                  <a:lnTo>
                    <a:pt x="1065" y="90"/>
                  </a:lnTo>
                  <a:lnTo>
                    <a:pt x="1021" y="70"/>
                  </a:lnTo>
                  <a:lnTo>
                    <a:pt x="975" y="52"/>
                  </a:lnTo>
                  <a:lnTo>
                    <a:pt x="927" y="37"/>
                  </a:lnTo>
                  <a:lnTo>
                    <a:pt x="878" y="25"/>
                  </a:lnTo>
                  <a:lnTo>
                    <a:pt x="826" y="14"/>
                  </a:lnTo>
                  <a:lnTo>
                    <a:pt x="773" y="7"/>
                  </a:lnTo>
                  <a:lnTo>
                    <a:pt x="720" y="2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F2B5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C6B12325-B932-4F64-AB84-C29E95B1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1732"/>
              <a:ext cx="16" cy="21"/>
            </a:xfrm>
            <a:custGeom>
              <a:avLst/>
              <a:gdLst>
                <a:gd name="T0" fmla="*/ 27 w 33"/>
                <a:gd name="T1" fmla="*/ 3 h 40"/>
                <a:gd name="T2" fmla="*/ 24 w 33"/>
                <a:gd name="T3" fmla="*/ 1 h 40"/>
                <a:gd name="T4" fmla="*/ 19 w 33"/>
                <a:gd name="T5" fmla="*/ 1 h 40"/>
                <a:gd name="T6" fmla="*/ 15 w 33"/>
                <a:gd name="T7" fmla="*/ 0 h 40"/>
                <a:gd name="T8" fmla="*/ 9 w 33"/>
                <a:gd name="T9" fmla="*/ 0 h 40"/>
                <a:gd name="T10" fmla="*/ 7 w 33"/>
                <a:gd name="T11" fmla="*/ 6 h 40"/>
                <a:gd name="T12" fmla="*/ 4 w 33"/>
                <a:gd name="T13" fmla="*/ 12 h 40"/>
                <a:gd name="T14" fmla="*/ 3 w 33"/>
                <a:gd name="T15" fmla="*/ 19 h 40"/>
                <a:gd name="T16" fmla="*/ 0 w 33"/>
                <a:gd name="T17" fmla="*/ 25 h 40"/>
                <a:gd name="T18" fmla="*/ 6 w 33"/>
                <a:gd name="T19" fmla="*/ 28 h 40"/>
                <a:gd name="T20" fmla="*/ 10 w 33"/>
                <a:gd name="T21" fmla="*/ 33 h 40"/>
                <a:gd name="T22" fmla="*/ 15 w 33"/>
                <a:gd name="T23" fmla="*/ 37 h 40"/>
                <a:gd name="T24" fmla="*/ 19 w 33"/>
                <a:gd name="T25" fmla="*/ 40 h 40"/>
                <a:gd name="T26" fmla="*/ 22 w 33"/>
                <a:gd name="T27" fmla="*/ 31 h 40"/>
                <a:gd name="T28" fmla="*/ 26 w 33"/>
                <a:gd name="T29" fmla="*/ 22 h 40"/>
                <a:gd name="T30" fmla="*/ 29 w 33"/>
                <a:gd name="T31" fmla="*/ 13 h 40"/>
                <a:gd name="T32" fmla="*/ 33 w 33"/>
                <a:gd name="T33" fmla="*/ 6 h 40"/>
                <a:gd name="T34" fmla="*/ 32 w 33"/>
                <a:gd name="T35" fmla="*/ 4 h 40"/>
                <a:gd name="T36" fmla="*/ 30 w 33"/>
                <a:gd name="T37" fmla="*/ 4 h 40"/>
                <a:gd name="T38" fmla="*/ 29 w 33"/>
                <a:gd name="T39" fmla="*/ 3 h 40"/>
                <a:gd name="T40" fmla="*/ 27 w 33"/>
                <a:gd name="T41" fmla="*/ 3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"/>
                <a:gd name="T64" fmla="*/ 0 h 40"/>
                <a:gd name="T65" fmla="*/ 33 w 33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" h="40">
                  <a:moveTo>
                    <a:pt x="27" y="3"/>
                  </a:moveTo>
                  <a:lnTo>
                    <a:pt x="24" y="1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9" y="0"/>
                  </a:lnTo>
                  <a:lnTo>
                    <a:pt x="7" y="6"/>
                  </a:lnTo>
                  <a:lnTo>
                    <a:pt x="4" y="12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6" y="28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19" y="40"/>
                  </a:lnTo>
                  <a:lnTo>
                    <a:pt x="22" y="31"/>
                  </a:lnTo>
                  <a:lnTo>
                    <a:pt x="26" y="22"/>
                  </a:lnTo>
                  <a:lnTo>
                    <a:pt x="29" y="13"/>
                  </a:lnTo>
                  <a:lnTo>
                    <a:pt x="33" y="6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9" y="3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F2B5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CB98430C-6B11-47C2-AEEA-889F1D2BA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555"/>
              <a:ext cx="640" cy="162"/>
            </a:xfrm>
            <a:custGeom>
              <a:avLst/>
              <a:gdLst>
                <a:gd name="T0" fmla="*/ 599 w 1280"/>
                <a:gd name="T1" fmla="*/ 1 h 324"/>
                <a:gd name="T2" fmla="*/ 494 w 1280"/>
                <a:gd name="T3" fmla="*/ 12 h 324"/>
                <a:gd name="T4" fmla="*/ 394 w 1280"/>
                <a:gd name="T5" fmla="*/ 34 h 324"/>
                <a:gd name="T6" fmla="*/ 300 w 1280"/>
                <a:gd name="T7" fmla="*/ 65 h 324"/>
                <a:gd name="T8" fmla="*/ 215 w 1280"/>
                <a:gd name="T9" fmla="*/ 106 h 324"/>
                <a:gd name="T10" fmla="*/ 141 w 1280"/>
                <a:gd name="T11" fmla="*/ 153 h 324"/>
                <a:gd name="T12" fmla="*/ 76 w 1280"/>
                <a:gd name="T13" fmla="*/ 209 h 324"/>
                <a:gd name="T14" fmla="*/ 21 w 1280"/>
                <a:gd name="T15" fmla="*/ 270 h 324"/>
                <a:gd name="T16" fmla="*/ 4 w 1280"/>
                <a:gd name="T17" fmla="*/ 309 h 324"/>
                <a:gd name="T18" fmla="*/ 14 w 1280"/>
                <a:gd name="T19" fmla="*/ 320 h 324"/>
                <a:gd name="T20" fmla="*/ 39 w 1280"/>
                <a:gd name="T21" fmla="*/ 295 h 324"/>
                <a:gd name="T22" fmla="*/ 91 w 1280"/>
                <a:gd name="T23" fmla="*/ 239 h 324"/>
                <a:gd name="T24" fmla="*/ 155 w 1280"/>
                <a:gd name="T25" fmla="*/ 189 h 324"/>
                <a:gd name="T26" fmla="*/ 227 w 1280"/>
                <a:gd name="T27" fmla="*/ 147 h 324"/>
                <a:gd name="T28" fmla="*/ 311 w 1280"/>
                <a:gd name="T29" fmla="*/ 110 h 324"/>
                <a:gd name="T30" fmla="*/ 400 w 1280"/>
                <a:gd name="T31" fmla="*/ 81 h 324"/>
                <a:gd name="T32" fmla="*/ 497 w 1280"/>
                <a:gd name="T33" fmla="*/ 63 h 324"/>
                <a:gd name="T34" fmla="*/ 601 w 1280"/>
                <a:gd name="T35" fmla="*/ 53 h 324"/>
                <a:gd name="T36" fmla="*/ 701 w 1280"/>
                <a:gd name="T37" fmla="*/ 53 h 324"/>
                <a:gd name="T38" fmla="*/ 790 w 1280"/>
                <a:gd name="T39" fmla="*/ 60 h 324"/>
                <a:gd name="T40" fmla="*/ 877 w 1280"/>
                <a:gd name="T41" fmla="*/ 75 h 324"/>
                <a:gd name="T42" fmla="*/ 957 w 1280"/>
                <a:gd name="T43" fmla="*/ 97 h 324"/>
                <a:gd name="T44" fmla="*/ 1033 w 1280"/>
                <a:gd name="T45" fmla="*/ 124 h 324"/>
                <a:gd name="T46" fmla="*/ 1103 w 1280"/>
                <a:gd name="T47" fmla="*/ 159 h 324"/>
                <a:gd name="T48" fmla="*/ 1165 w 1280"/>
                <a:gd name="T49" fmla="*/ 197 h 324"/>
                <a:gd name="T50" fmla="*/ 1218 w 1280"/>
                <a:gd name="T51" fmla="*/ 241 h 324"/>
                <a:gd name="T52" fmla="*/ 1248 w 1280"/>
                <a:gd name="T53" fmla="*/ 263 h 324"/>
                <a:gd name="T54" fmla="*/ 1257 w 1280"/>
                <a:gd name="T55" fmla="*/ 260 h 324"/>
                <a:gd name="T56" fmla="*/ 1268 w 1280"/>
                <a:gd name="T57" fmla="*/ 260 h 324"/>
                <a:gd name="T58" fmla="*/ 1276 w 1280"/>
                <a:gd name="T59" fmla="*/ 260 h 324"/>
                <a:gd name="T60" fmla="*/ 1256 w 1280"/>
                <a:gd name="T61" fmla="*/ 232 h 324"/>
                <a:gd name="T62" fmla="*/ 1200 w 1280"/>
                <a:gd name="T63" fmla="*/ 179 h 324"/>
                <a:gd name="T64" fmla="*/ 1136 w 1280"/>
                <a:gd name="T65" fmla="*/ 130 h 324"/>
                <a:gd name="T66" fmla="*/ 1062 w 1280"/>
                <a:gd name="T67" fmla="*/ 89 h 324"/>
                <a:gd name="T68" fmla="*/ 981 w 1280"/>
                <a:gd name="T69" fmla="*/ 56 h 324"/>
                <a:gd name="T70" fmla="*/ 895 w 1280"/>
                <a:gd name="T71" fmla="*/ 28 h 324"/>
                <a:gd name="T72" fmla="*/ 801 w 1280"/>
                <a:gd name="T73" fmla="*/ 10 h 324"/>
                <a:gd name="T74" fmla="*/ 704 w 1280"/>
                <a:gd name="T75" fmla="*/ 1 h 3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80"/>
                <a:gd name="T115" fmla="*/ 0 h 324"/>
                <a:gd name="T116" fmla="*/ 1280 w 1280"/>
                <a:gd name="T117" fmla="*/ 324 h 32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80" h="324">
                  <a:moveTo>
                    <a:pt x="654" y="0"/>
                  </a:moveTo>
                  <a:lnTo>
                    <a:pt x="599" y="1"/>
                  </a:lnTo>
                  <a:lnTo>
                    <a:pt x="546" y="6"/>
                  </a:lnTo>
                  <a:lnTo>
                    <a:pt x="494" y="12"/>
                  </a:lnTo>
                  <a:lnTo>
                    <a:pt x="443" y="22"/>
                  </a:lnTo>
                  <a:lnTo>
                    <a:pt x="394" y="34"/>
                  </a:lnTo>
                  <a:lnTo>
                    <a:pt x="347" y="48"/>
                  </a:lnTo>
                  <a:lnTo>
                    <a:pt x="300" y="65"/>
                  </a:lnTo>
                  <a:lnTo>
                    <a:pt x="258" y="84"/>
                  </a:lnTo>
                  <a:lnTo>
                    <a:pt x="215" y="106"/>
                  </a:lnTo>
                  <a:lnTo>
                    <a:pt x="177" y="128"/>
                  </a:lnTo>
                  <a:lnTo>
                    <a:pt x="141" y="153"/>
                  </a:lnTo>
                  <a:lnTo>
                    <a:pt x="106" y="180"/>
                  </a:lnTo>
                  <a:lnTo>
                    <a:pt x="76" y="209"/>
                  </a:lnTo>
                  <a:lnTo>
                    <a:pt x="47" y="239"/>
                  </a:lnTo>
                  <a:lnTo>
                    <a:pt x="21" y="270"/>
                  </a:lnTo>
                  <a:lnTo>
                    <a:pt x="0" y="303"/>
                  </a:lnTo>
                  <a:lnTo>
                    <a:pt x="4" y="309"/>
                  </a:lnTo>
                  <a:lnTo>
                    <a:pt x="9" y="314"/>
                  </a:lnTo>
                  <a:lnTo>
                    <a:pt x="14" y="320"/>
                  </a:lnTo>
                  <a:lnTo>
                    <a:pt x="18" y="324"/>
                  </a:lnTo>
                  <a:lnTo>
                    <a:pt x="39" y="295"/>
                  </a:lnTo>
                  <a:lnTo>
                    <a:pt x="64" y="267"/>
                  </a:lnTo>
                  <a:lnTo>
                    <a:pt x="91" y="239"/>
                  </a:lnTo>
                  <a:lnTo>
                    <a:pt x="121" y="213"/>
                  </a:lnTo>
                  <a:lnTo>
                    <a:pt x="155" y="189"/>
                  </a:lnTo>
                  <a:lnTo>
                    <a:pt x="190" y="166"/>
                  </a:lnTo>
                  <a:lnTo>
                    <a:pt x="227" y="147"/>
                  </a:lnTo>
                  <a:lnTo>
                    <a:pt x="268" y="127"/>
                  </a:lnTo>
                  <a:lnTo>
                    <a:pt x="311" y="110"/>
                  </a:lnTo>
                  <a:lnTo>
                    <a:pt x="355" y="95"/>
                  </a:lnTo>
                  <a:lnTo>
                    <a:pt x="400" y="81"/>
                  </a:lnTo>
                  <a:lnTo>
                    <a:pt x="449" y="71"/>
                  </a:lnTo>
                  <a:lnTo>
                    <a:pt x="497" y="63"/>
                  </a:lnTo>
                  <a:lnTo>
                    <a:pt x="549" y="56"/>
                  </a:lnTo>
                  <a:lnTo>
                    <a:pt x="601" y="53"/>
                  </a:lnTo>
                  <a:lnTo>
                    <a:pt x="654" y="51"/>
                  </a:lnTo>
                  <a:lnTo>
                    <a:pt x="701" y="53"/>
                  </a:lnTo>
                  <a:lnTo>
                    <a:pt x="745" y="56"/>
                  </a:lnTo>
                  <a:lnTo>
                    <a:pt x="790" y="60"/>
                  </a:lnTo>
                  <a:lnTo>
                    <a:pt x="834" y="66"/>
                  </a:lnTo>
                  <a:lnTo>
                    <a:pt x="877" y="75"/>
                  </a:lnTo>
                  <a:lnTo>
                    <a:pt x="918" y="84"/>
                  </a:lnTo>
                  <a:lnTo>
                    <a:pt x="957" y="97"/>
                  </a:lnTo>
                  <a:lnTo>
                    <a:pt x="996" y="110"/>
                  </a:lnTo>
                  <a:lnTo>
                    <a:pt x="1033" y="124"/>
                  </a:lnTo>
                  <a:lnTo>
                    <a:pt x="1068" y="141"/>
                  </a:lnTo>
                  <a:lnTo>
                    <a:pt x="1103" y="159"/>
                  </a:lnTo>
                  <a:lnTo>
                    <a:pt x="1134" y="177"/>
                  </a:lnTo>
                  <a:lnTo>
                    <a:pt x="1165" y="197"/>
                  </a:lnTo>
                  <a:lnTo>
                    <a:pt x="1192" y="219"/>
                  </a:lnTo>
                  <a:lnTo>
                    <a:pt x="1218" y="241"/>
                  </a:lnTo>
                  <a:lnTo>
                    <a:pt x="1242" y="265"/>
                  </a:lnTo>
                  <a:lnTo>
                    <a:pt x="1248" y="263"/>
                  </a:lnTo>
                  <a:lnTo>
                    <a:pt x="1253" y="262"/>
                  </a:lnTo>
                  <a:lnTo>
                    <a:pt x="1257" y="260"/>
                  </a:lnTo>
                  <a:lnTo>
                    <a:pt x="1263" y="260"/>
                  </a:lnTo>
                  <a:lnTo>
                    <a:pt x="1268" y="260"/>
                  </a:lnTo>
                  <a:lnTo>
                    <a:pt x="1272" y="260"/>
                  </a:lnTo>
                  <a:lnTo>
                    <a:pt x="1276" y="260"/>
                  </a:lnTo>
                  <a:lnTo>
                    <a:pt x="1280" y="260"/>
                  </a:lnTo>
                  <a:lnTo>
                    <a:pt x="1256" y="232"/>
                  </a:lnTo>
                  <a:lnTo>
                    <a:pt x="1230" y="204"/>
                  </a:lnTo>
                  <a:lnTo>
                    <a:pt x="1200" y="179"/>
                  </a:lnTo>
                  <a:lnTo>
                    <a:pt x="1169" y="154"/>
                  </a:lnTo>
                  <a:lnTo>
                    <a:pt x="1136" y="130"/>
                  </a:lnTo>
                  <a:lnTo>
                    <a:pt x="1100" y="109"/>
                  </a:lnTo>
                  <a:lnTo>
                    <a:pt x="1062" y="89"/>
                  </a:lnTo>
                  <a:lnTo>
                    <a:pt x="1022" y="71"/>
                  </a:lnTo>
                  <a:lnTo>
                    <a:pt x="981" y="56"/>
                  </a:lnTo>
                  <a:lnTo>
                    <a:pt x="939" y="40"/>
                  </a:lnTo>
                  <a:lnTo>
                    <a:pt x="895" y="28"/>
                  </a:lnTo>
                  <a:lnTo>
                    <a:pt x="848" y="18"/>
                  </a:lnTo>
                  <a:lnTo>
                    <a:pt x="801" y="10"/>
                  </a:lnTo>
                  <a:lnTo>
                    <a:pt x="754" y="4"/>
                  </a:lnTo>
                  <a:lnTo>
                    <a:pt x="704" y="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2AF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1ADFD90F-881B-47B6-BD1E-F5A2DADE6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9"/>
              <a:ext cx="62" cy="54"/>
            </a:xfrm>
            <a:custGeom>
              <a:avLst/>
              <a:gdLst>
                <a:gd name="T0" fmla="*/ 0 w 126"/>
                <a:gd name="T1" fmla="*/ 24 h 106"/>
                <a:gd name="T2" fmla="*/ 12 w 126"/>
                <a:gd name="T3" fmla="*/ 35 h 106"/>
                <a:gd name="T4" fmla="*/ 25 w 126"/>
                <a:gd name="T5" fmla="*/ 47 h 106"/>
                <a:gd name="T6" fmla="*/ 37 w 126"/>
                <a:gd name="T7" fmla="*/ 58 h 106"/>
                <a:gd name="T8" fmla="*/ 50 w 126"/>
                <a:gd name="T9" fmla="*/ 67 h 106"/>
                <a:gd name="T10" fmla="*/ 64 w 126"/>
                <a:gd name="T11" fmla="*/ 77 h 106"/>
                <a:gd name="T12" fmla="*/ 78 w 126"/>
                <a:gd name="T13" fmla="*/ 88 h 106"/>
                <a:gd name="T14" fmla="*/ 91 w 126"/>
                <a:gd name="T15" fmla="*/ 97 h 106"/>
                <a:gd name="T16" fmla="*/ 106 w 126"/>
                <a:gd name="T17" fmla="*/ 106 h 106"/>
                <a:gd name="T18" fmla="*/ 111 w 126"/>
                <a:gd name="T19" fmla="*/ 97 h 106"/>
                <a:gd name="T20" fmla="*/ 116 w 126"/>
                <a:gd name="T21" fmla="*/ 88 h 106"/>
                <a:gd name="T22" fmla="*/ 120 w 126"/>
                <a:gd name="T23" fmla="*/ 81 h 106"/>
                <a:gd name="T24" fmla="*/ 126 w 126"/>
                <a:gd name="T25" fmla="*/ 71 h 106"/>
                <a:gd name="T26" fmla="*/ 112 w 126"/>
                <a:gd name="T27" fmla="*/ 64 h 106"/>
                <a:gd name="T28" fmla="*/ 99 w 126"/>
                <a:gd name="T29" fmla="*/ 55 h 106"/>
                <a:gd name="T30" fmla="*/ 85 w 126"/>
                <a:gd name="T31" fmla="*/ 46 h 106"/>
                <a:gd name="T32" fmla="*/ 73 w 126"/>
                <a:gd name="T33" fmla="*/ 38 h 106"/>
                <a:gd name="T34" fmla="*/ 59 w 126"/>
                <a:gd name="T35" fmla="*/ 29 h 106"/>
                <a:gd name="T36" fmla="*/ 47 w 126"/>
                <a:gd name="T37" fmla="*/ 20 h 106"/>
                <a:gd name="T38" fmla="*/ 37 w 126"/>
                <a:gd name="T39" fmla="*/ 9 h 106"/>
                <a:gd name="T40" fmla="*/ 25 w 126"/>
                <a:gd name="T41" fmla="*/ 0 h 106"/>
                <a:gd name="T42" fmla="*/ 18 w 126"/>
                <a:gd name="T43" fmla="*/ 6 h 106"/>
                <a:gd name="T44" fmla="*/ 12 w 126"/>
                <a:gd name="T45" fmla="*/ 12 h 106"/>
                <a:gd name="T46" fmla="*/ 6 w 126"/>
                <a:gd name="T47" fmla="*/ 18 h 106"/>
                <a:gd name="T48" fmla="*/ 0 w 126"/>
                <a:gd name="T49" fmla="*/ 24 h 1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106"/>
                <a:gd name="T77" fmla="*/ 126 w 126"/>
                <a:gd name="T78" fmla="*/ 106 h 1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106">
                  <a:moveTo>
                    <a:pt x="0" y="24"/>
                  </a:moveTo>
                  <a:lnTo>
                    <a:pt x="12" y="35"/>
                  </a:lnTo>
                  <a:lnTo>
                    <a:pt x="25" y="47"/>
                  </a:lnTo>
                  <a:lnTo>
                    <a:pt x="37" y="58"/>
                  </a:lnTo>
                  <a:lnTo>
                    <a:pt x="50" y="67"/>
                  </a:lnTo>
                  <a:lnTo>
                    <a:pt x="64" y="77"/>
                  </a:lnTo>
                  <a:lnTo>
                    <a:pt x="78" y="88"/>
                  </a:lnTo>
                  <a:lnTo>
                    <a:pt x="91" y="97"/>
                  </a:lnTo>
                  <a:lnTo>
                    <a:pt x="106" y="106"/>
                  </a:lnTo>
                  <a:lnTo>
                    <a:pt x="111" y="97"/>
                  </a:lnTo>
                  <a:lnTo>
                    <a:pt x="116" y="88"/>
                  </a:lnTo>
                  <a:lnTo>
                    <a:pt x="120" y="81"/>
                  </a:lnTo>
                  <a:lnTo>
                    <a:pt x="126" y="71"/>
                  </a:lnTo>
                  <a:lnTo>
                    <a:pt x="112" y="64"/>
                  </a:lnTo>
                  <a:lnTo>
                    <a:pt x="99" y="55"/>
                  </a:lnTo>
                  <a:lnTo>
                    <a:pt x="85" y="46"/>
                  </a:lnTo>
                  <a:lnTo>
                    <a:pt x="73" y="38"/>
                  </a:lnTo>
                  <a:lnTo>
                    <a:pt x="59" y="29"/>
                  </a:lnTo>
                  <a:lnTo>
                    <a:pt x="47" y="20"/>
                  </a:lnTo>
                  <a:lnTo>
                    <a:pt x="37" y="9"/>
                  </a:lnTo>
                  <a:lnTo>
                    <a:pt x="25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2AF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5E242B0C-975C-4974-AECC-14F268D8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1916"/>
              <a:ext cx="502" cy="139"/>
            </a:xfrm>
            <a:custGeom>
              <a:avLst/>
              <a:gdLst>
                <a:gd name="T0" fmla="*/ 376 w 1006"/>
                <a:gd name="T1" fmla="*/ 226 h 279"/>
                <a:gd name="T2" fmla="*/ 322 w 1006"/>
                <a:gd name="T3" fmla="*/ 223 h 279"/>
                <a:gd name="T4" fmla="*/ 269 w 1006"/>
                <a:gd name="T5" fmla="*/ 217 h 279"/>
                <a:gd name="T6" fmla="*/ 217 w 1006"/>
                <a:gd name="T7" fmla="*/ 209 h 279"/>
                <a:gd name="T8" fmla="*/ 169 w 1006"/>
                <a:gd name="T9" fmla="*/ 198 h 279"/>
                <a:gd name="T10" fmla="*/ 120 w 1006"/>
                <a:gd name="T11" fmla="*/ 186 h 279"/>
                <a:gd name="T12" fmla="*/ 73 w 1006"/>
                <a:gd name="T13" fmla="*/ 171 h 279"/>
                <a:gd name="T14" fmla="*/ 29 w 1006"/>
                <a:gd name="T15" fmla="*/ 154 h 279"/>
                <a:gd name="T16" fmla="*/ 5 w 1006"/>
                <a:gd name="T17" fmla="*/ 156 h 279"/>
                <a:gd name="T18" fmla="*/ 2 w 1006"/>
                <a:gd name="T19" fmla="*/ 177 h 279"/>
                <a:gd name="T20" fmla="*/ 21 w 1006"/>
                <a:gd name="T21" fmla="*/ 200 h 279"/>
                <a:gd name="T22" fmla="*/ 67 w 1006"/>
                <a:gd name="T23" fmla="*/ 218 h 279"/>
                <a:gd name="T24" fmla="*/ 115 w 1006"/>
                <a:gd name="T25" fmla="*/ 235 h 279"/>
                <a:gd name="T26" fmla="*/ 164 w 1006"/>
                <a:gd name="T27" fmla="*/ 248 h 279"/>
                <a:gd name="T28" fmla="*/ 216 w 1006"/>
                <a:gd name="T29" fmla="*/ 261 h 279"/>
                <a:gd name="T30" fmla="*/ 267 w 1006"/>
                <a:gd name="T31" fmla="*/ 270 h 279"/>
                <a:gd name="T32" fmla="*/ 322 w 1006"/>
                <a:gd name="T33" fmla="*/ 276 h 279"/>
                <a:gd name="T34" fmla="*/ 376 w 1006"/>
                <a:gd name="T35" fmla="*/ 279 h 279"/>
                <a:gd name="T36" fmla="*/ 451 w 1006"/>
                <a:gd name="T37" fmla="*/ 277 h 279"/>
                <a:gd name="T38" fmla="*/ 543 w 1006"/>
                <a:gd name="T39" fmla="*/ 270 h 279"/>
                <a:gd name="T40" fmla="*/ 630 w 1006"/>
                <a:gd name="T41" fmla="*/ 253 h 279"/>
                <a:gd name="T42" fmla="*/ 713 w 1006"/>
                <a:gd name="T43" fmla="*/ 229 h 279"/>
                <a:gd name="T44" fmla="*/ 790 w 1006"/>
                <a:gd name="T45" fmla="*/ 198 h 279"/>
                <a:gd name="T46" fmla="*/ 862 w 1006"/>
                <a:gd name="T47" fmla="*/ 160 h 279"/>
                <a:gd name="T48" fmla="*/ 925 w 1006"/>
                <a:gd name="T49" fmla="*/ 118 h 279"/>
                <a:gd name="T50" fmla="*/ 982 w 1006"/>
                <a:gd name="T51" fmla="*/ 71 h 279"/>
                <a:gd name="T52" fmla="*/ 1006 w 1006"/>
                <a:gd name="T53" fmla="*/ 34 h 279"/>
                <a:gd name="T54" fmla="*/ 1006 w 1006"/>
                <a:gd name="T55" fmla="*/ 12 h 279"/>
                <a:gd name="T56" fmla="*/ 982 w 1006"/>
                <a:gd name="T57" fmla="*/ 25 h 279"/>
                <a:gd name="T58" fmla="*/ 927 w 1006"/>
                <a:gd name="T59" fmla="*/ 71 h 279"/>
                <a:gd name="T60" fmla="*/ 865 w 1006"/>
                <a:gd name="T61" fmla="*/ 112 h 279"/>
                <a:gd name="T62" fmla="*/ 793 w 1006"/>
                <a:gd name="T63" fmla="*/ 148 h 279"/>
                <a:gd name="T64" fmla="*/ 716 w 1006"/>
                <a:gd name="T65" fmla="*/ 177 h 279"/>
                <a:gd name="T66" fmla="*/ 633 w 1006"/>
                <a:gd name="T67" fmla="*/ 201 h 279"/>
                <a:gd name="T68" fmla="*/ 545 w 1006"/>
                <a:gd name="T69" fmla="*/ 217 h 279"/>
                <a:gd name="T70" fmla="*/ 452 w 1006"/>
                <a:gd name="T71" fmla="*/ 224 h 2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6"/>
                <a:gd name="T109" fmla="*/ 0 h 279"/>
                <a:gd name="T110" fmla="*/ 1006 w 1006"/>
                <a:gd name="T111" fmla="*/ 279 h 2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6" h="279">
                  <a:moveTo>
                    <a:pt x="404" y="226"/>
                  </a:moveTo>
                  <a:lnTo>
                    <a:pt x="376" y="226"/>
                  </a:lnTo>
                  <a:lnTo>
                    <a:pt x="349" y="224"/>
                  </a:lnTo>
                  <a:lnTo>
                    <a:pt x="322" y="223"/>
                  </a:lnTo>
                  <a:lnTo>
                    <a:pt x="296" y="220"/>
                  </a:lnTo>
                  <a:lnTo>
                    <a:pt x="269" y="217"/>
                  </a:lnTo>
                  <a:lnTo>
                    <a:pt x="243" y="214"/>
                  </a:lnTo>
                  <a:lnTo>
                    <a:pt x="217" y="209"/>
                  </a:lnTo>
                  <a:lnTo>
                    <a:pt x="193" y="204"/>
                  </a:lnTo>
                  <a:lnTo>
                    <a:pt x="169" y="198"/>
                  </a:lnTo>
                  <a:lnTo>
                    <a:pt x="144" y="192"/>
                  </a:lnTo>
                  <a:lnTo>
                    <a:pt x="120" y="186"/>
                  </a:lnTo>
                  <a:lnTo>
                    <a:pt x="96" y="179"/>
                  </a:lnTo>
                  <a:lnTo>
                    <a:pt x="73" y="171"/>
                  </a:lnTo>
                  <a:lnTo>
                    <a:pt x="50" y="163"/>
                  </a:lnTo>
                  <a:lnTo>
                    <a:pt x="29" y="154"/>
                  </a:lnTo>
                  <a:lnTo>
                    <a:pt x="8" y="145"/>
                  </a:lnTo>
                  <a:lnTo>
                    <a:pt x="5" y="156"/>
                  </a:lnTo>
                  <a:lnTo>
                    <a:pt x="3" y="166"/>
                  </a:lnTo>
                  <a:lnTo>
                    <a:pt x="2" y="177"/>
                  </a:lnTo>
                  <a:lnTo>
                    <a:pt x="0" y="189"/>
                  </a:lnTo>
                  <a:lnTo>
                    <a:pt x="21" y="200"/>
                  </a:lnTo>
                  <a:lnTo>
                    <a:pt x="44" y="209"/>
                  </a:lnTo>
                  <a:lnTo>
                    <a:pt x="67" y="218"/>
                  </a:lnTo>
                  <a:lnTo>
                    <a:pt x="91" y="227"/>
                  </a:lnTo>
                  <a:lnTo>
                    <a:pt x="115" y="235"/>
                  </a:lnTo>
                  <a:lnTo>
                    <a:pt x="140" y="242"/>
                  </a:lnTo>
                  <a:lnTo>
                    <a:pt x="164" y="248"/>
                  </a:lnTo>
                  <a:lnTo>
                    <a:pt x="190" y="254"/>
                  </a:lnTo>
                  <a:lnTo>
                    <a:pt x="216" y="261"/>
                  </a:lnTo>
                  <a:lnTo>
                    <a:pt x="241" y="265"/>
                  </a:lnTo>
                  <a:lnTo>
                    <a:pt x="267" y="270"/>
                  </a:lnTo>
                  <a:lnTo>
                    <a:pt x="294" y="273"/>
                  </a:lnTo>
                  <a:lnTo>
                    <a:pt x="322" y="276"/>
                  </a:lnTo>
                  <a:lnTo>
                    <a:pt x="349" y="277"/>
                  </a:lnTo>
                  <a:lnTo>
                    <a:pt x="376" y="279"/>
                  </a:lnTo>
                  <a:lnTo>
                    <a:pt x="404" y="279"/>
                  </a:lnTo>
                  <a:lnTo>
                    <a:pt x="451" y="277"/>
                  </a:lnTo>
                  <a:lnTo>
                    <a:pt x="498" y="274"/>
                  </a:lnTo>
                  <a:lnTo>
                    <a:pt x="543" y="270"/>
                  </a:lnTo>
                  <a:lnTo>
                    <a:pt x="587" y="262"/>
                  </a:lnTo>
                  <a:lnTo>
                    <a:pt x="630" y="253"/>
                  </a:lnTo>
                  <a:lnTo>
                    <a:pt x="672" y="242"/>
                  </a:lnTo>
                  <a:lnTo>
                    <a:pt x="713" y="229"/>
                  </a:lnTo>
                  <a:lnTo>
                    <a:pt x="752" y="214"/>
                  </a:lnTo>
                  <a:lnTo>
                    <a:pt x="790" y="198"/>
                  </a:lnTo>
                  <a:lnTo>
                    <a:pt x="827" y="180"/>
                  </a:lnTo>
                  <a:lnTo>
                    <a:pt x="862" y="160"/>
                  </a:lnTo>
                  <a:lnTo>
                    <a:pt x="894" y="141"/>
                  </a:lnTo>
                  <a:lnTo>
                    <a:pt x="925" y="118"/>
                  </a:lnTo>
                  <a:lnTo>
                    <a:pt x="954" y="95"/>
                  </a:lnTo>
                  <a:lnTo>
                    <a:pt x="982" y="71"/>
                  </a:lnTo>
                  <a:lnTo>
                    <a:pt x="1006" y="45"/>
                  </a:lnTo>
                  <a:lnTo>
                    <a:pt x="1006" y="34"/>
                  </a:lnTo>
                  <a:lnTo>
                    <a:pt x="1006" y="24"/>
                  </a:lnTo>
                  <a:lnTo>
                    <a:pt x="1006" y="12"/>
                  </a:lnTo>
                  <a:lnTo>
                    <a:pt x="1004" y="0"/>
                  </a:lnTo>
                  <a:lnTo>
                    <a:pt x="982" y="25"/>
                  </a:lnTo>
                  <a:lnTo>
                    <a:pt x="956" y="48"/>
                  </a:lnTo>
                  <a:lnTo>
                    <a:pt x="927" y="71"/>
                  </a:lnTo>
                  <a:lnTo>
                    <a:pt x="897" y="92"/>
                  </a:lnTo>
                  <a:lnTo>
                    <a:pt x="865" y="112"/>
                  </a:lnTo>
                  <a:lnTo>
                    <a:pt x="830" y="132"/>
                  </a:lnTo>
                  <a:lnTo>
                    <a:pt x="793" y="148"/>
                  </a:lnTo>
                  <a:lnTo>
                    <a:pt x="757" y="163"/>
                  </a:lnTo>
                  <a:lnTo>
                    <a:pt x="716" y="177"/>
                  </a:lnTo>
                  <a:lnTo>
                    <a:pt x="675" y="191"/>
                  </a:lnTo>
                  <a:lnTo>
                    <a:pt x="633" y="201"/>
                  </a:lnTo>
                  <a:lnTo>
                    <a:pt x="590" y="209"/>
                  </a:lnTo>
                  <a:lnTo>
                    <a:pt x="545" y="217"/>
                  </a:lnTo>
                  <a:lnTo>
                    <a:pt x="499" y="221"/>
                  </a:lnTo>
                  <a:lnTo>
                    <a:pt x="452" y="224"/>
                  </a:lnTo>
                  <a:lnTo>
                    <a:pt x="404" y="226"/>
                  </a:lnTo>
                  <a:close/>
                </a:path>
              </a:pathLst>
            </a:custGeom>
            <a:solidFill>
              <a:srgbClr val="F2AF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B12B13DF-6949-40C2-B0BE-267A4E082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1735"/>
              <a:ext cx="16" cy="27"/>
            </a:xfrm>
            <a:custGeom>
              <a:avLst/>
              <a:gdLst>
                <a:gd name="T0" fmla="*/ 14 w 34"/>
                <a:gd name="T1" fmla="*/ 0 h 53"/>
                <a:gd name="T2" fmla="*/ 10 w 34"/>
                <a:gd name="T3" fmla="*/ 7 h 53"/>
                <a:gd name="T4" fmla="*/ 7 w 34"/>
                <a:gd name="T5" fmla="*/ 16 h 53"/>
                <a:gd name="T6" fmla="*/ 3 w 34"/>
                <a:gd name="T7" fmla="*/ 25 h 53"/>
                <a:gd name="T8" fmla="*/ 0 w 34"/>
                <a:gd name="T9" fmla="*/ 34 h 53"/>
                <a:gd name="T10" fmla="*/ 5 w 34"/>
                <a:gd name="T11" fmla="*/ 39 h 53"/>
                <a:gd name="T12" fmla="*/ 10 w 34"/>
                <a:gd name="T13" fmla="*/ 44 h 53"/>
                <a:gd name="T14" fmla="*/ 14 w 34"/>
                <a:gd name="T15" fmla="*/ 48 h 53"/>
                <a:gd name="T16" fmla="*/ 20 w 34"/>
                <a:gd name="T17" fmla="*/ 53 h 53"/>
                <a:gd name="T18" fmla="*/ 23 w 34"/>
                <a:gd name="T19" fmla="*/ 44 h 53"/>
                <a:gd name="T20" fmla="*/ 26 w 34"/>
                <a:gd name="T21" fmla="*/ 34 h 53"/>
                <a:gd name="T22" fmla="*/ 29 w 34"/>
                <a:gd name="T23" fmla="*/ 25 h 53"/>
                <a:gd name="T24" fmla="*/ 34 w 34"/>
                <a:gd name="T25" fmla="*/ 16 h 53"/>
                <a:gd name="T26" fmla="*/ 29 w 34"/>
                <a:gd name="T27" fmla="*/ 10 h 53"/>
                <a:gd name="T28" fmla="*/ 25 w 34"/>
                <a:gd name="T29" fmla="*/ 6 h 53"/>
                <a:gd name="T30" fmla="*/ 20 w 34"/>
                <a:gd name="T31" fmla="*/ 3 h 53"/>
                <a:gd name="T32" fmla="*/ 14 w 34"/>
                <a:gd name="T33" fmla="*/ 0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53"/>
                <a:gd name="T53" fmla="*/ 34 w 34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53">
                  <a:moveTo>
                    <a:pt x="14" y="0"/>
                  </a:moveTo>
                  <a:lnTo>
                    <a:pt x="10" y="7"/>
                  </a:lnTo>
                  <a:lnTo>
                    <a:pt x="7" y="16"/>
                  </a:lnTo>
                  <a:lnTo>
                    <a:pt x="3" y="25"/>
                  </a:lnTo>
                  <a:lnTo>
                    <a:pt x="0" y="34"/>
                  </a:lnTo>
                  <a:lnTo>
                    <a:pt x="5" y="39"/>
                  </a:lnTo>
                  <a:lnTo>
                    <a:pt x="10" y="44"/>
                  </a:lnTo>
                  <a:lnTo>
                    <a:pt x="14" y="48"/>
                  </a:lnTo>
                  <a:lnTo>
                    <a:pt x="20" y="53"/>
                  </a:lnTo>
                  <a:lnTo>
                    <a:pt x="23" y="44"/>
                  </a:lnTo>
                  <a:lnTo>
                    <a:pt x="26" y="34"/>
                  </a:lnTo>
                  <a:lnTo>
                    <a:pt x="29" y="25"/>
                  </a:lnTo>
                  <a:lnTo>
                    <a:pt x="34" y="16"/>
                  </a:lnTo>
                  <a:lnTo>
                    <a:pt x="29" y="10"/>
                  </a:lnTo>
                  <a:lnTo>
                    <a:pt x="25" y="6"/>
                  </a:lnTo>
                  <a:lnTo>
                    <a:pt x="20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AF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F4FAC0D9-816B-4B24-83CF-55D1FF8E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" y="1744"/>
              <a:ext cx="15" cy="29"/>
            </a:xfrm>
            <a:custGeom>
              <a:avLst/>
              <a:gdLst>
                <a:gd name="T0" fmla="*/ 14 w 31"/>
                <a:gd name="T1" fmla="*/ 0 h 58"/>
                <a:gd name="T2" fmla="*/ 9 w 31"/>
                <a:gd name="T3" fmla="*/ 9 h 58"/>
                <a:gd name="T4" fmla="*/ 6 w 31"/>
                <a:gd name="T5" fmla="*/ 18 h 58"/>
                <a:gd name="T6" fmla="*/ 3 w 31"/>
                <a:gd name="T7" fmla="*/ 28 h 58"/>
                <a:gd name="T8" fmla="*/ 0 w 31"/>
                <a:gd name="T9" fmla="*/ 37 h 58"/>
                <a:gd name="T10" fmla="*/ 5 w 31"/>
                <a:gd name="T11" fmla="*/ 43 h 58"/>
                <a:gd name="T12" fmla="*/ 9 w 31"/>
                <a:gd name="T13" fmla="*/ 47 h 58"/>
                <a:gd name="T14" fmla="*/ 14 w 31"/>
                <a:gd name="T15" fmla="*/ 52 h 58"/>
                <a:gd name="T16" fmla="*/ 17 w 31"/>
                <a:gd name="T17" fmla="*/ 58 h 58"/>
                <a:gd name="T18" fmla="*/ 20 w 31"/>
                <a:gd name="T19" fmla="*/ 49 h 58"/>
                <a:gd name="T20" fmla="*/ 23 w 31"/>
                <a:gd name="T21" fmla="*/ 40 h 58"/>
                <a:gd name="T22" fmla="*/ 26 w 31"/>
                <a:gd name="T23" fmla="*/ 31 h 58"/>
                <a:gd name="T24" fmla="*/ 31 w 31"/>
                <a:gd name="T25" fmla="*/ 23 h 58"/>
                <a:gd name="T26" fmla="*/ 26 w 31"/>
                <a:gd name="T27" fmla="*/ 17 h 58"/>
                <a:gd name="T28" fmla="*/ 21 w 31"/>
                <a:gd name="T29" fmla="*/ 11 h 58"/>
                <a:gd name="T30" fmla="*/ 17 w 31"/>
                <a:gd name="T31" fmla="*/ 5 h 58"/>
                <a:gd name="T32" fmla="*/ 14 w 31"/>
                <a:gd name="T33" fmla="*/ 0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58"/>
                <a:gd name="T53" fmla="*/ 31 w 31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58">
                  <a:moveTo>
                    <a:pt x="14" y="0"/>
                  </a:moveTo>
                  <a:lnTo>
                    <a:pt x="9" y="9"/>
                  </a:lnTo>
                  <a:lnTo>
                    <a:pt x="6" y="18"/>
                  </a:lnTo>
                  <a:lnTo>
                    <a:pt x="3" y="28"/>
                  </a:lnTo>
                  <a:lnTo>
                    <a:pt x="0" y="37"/>
                  </a:lnTo>
                  <a:lnTo>
                    <a:pt x="5" y="43"/>
                  </a:lnTo>
                  <a:lnTo>
                    <a:pt x="9" y="47"/>
                  </a:lnTo>
                  <a:lnTo>
                    <a:pt x="14" y="52"/>
                  </a:lnTo>
                  <a:lnTo>
                    <a:pt x="17" y="58"/>
                  </a:lnTo>
                  <a:lnTo>
                    <a:pt x="20" y="49"/>
                  </a:lnTo>
                  <a:lnTo>
                    <a:pt x="23" y="40"/>
                  </a:lnTo>
                  <a:lnTo>
                    <a:pt x="26" y="31"/>
                  </a:lnTo>
                  <a:lnTo>
                    <a:pt x="31" y="23"/>
                  </a:lnTo>
                  <a:lnTo>
                    <a:pt x="26" y="17"/>
                  </a:lnTo>
                  <a:lnTo>
                    <a:pt x="21" y="11"/>
                  </a:lnTo>
                  <a:lnTo>
                    <a:pt x="17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A8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67FE3E92-C584-4D25-8E7E-99D5D3C5D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1924"/>
              <a:ext cx="66" cy="50"/>
            </a:xfrm>
            <a:custGeom>
              <a:avLst/>
              <a:gdLst>
                <a:gd name="T0" fmla="*/ 0 w 131"/>
                <a:gd name="T1" fmla="*/ 29 h 100"/>
                <a:gd name="T2" fmla="*/ 12 w 131"/>
                <a:gd name="T3" fmla="*/ 38 h 100"/>
                <a:gd name="T4" fmla="*/ 22 w 131"/>
                <a:gd name="T5" fmla="*/ 49 h 100"/>
                <a:gd name="T6" fmla="*/ 34 w 131"/>
                <a:gd name="T7" fmla="*/ 58 h 100"/>
                <a:gd name="T8" fmla="*/ 48 w 131"/>
                <a:gd name="T9" fmla="*/ 67 h 100"/>
                <a:gd name="T10" fmla="*/ 60 w 131"/>
                <a:gd name="T11" fmla="*/ 75 h 100"/>
                <a:gd name="T12" fmla="*/ 74 w 131"/>
                <a:gd name="T13" fmla="*/ 84 h 100"/>
                <a:gd name="T14" fmla="*/ 87 w 131"/>
                <a:gd name="T15" fmla="*/ 93 h 100"/>
                <a:gd name="T16" fmla="*/ 101 w 131"/>
                <a:gd name="T17" fmla="*/ 100 h 100"/>
                <a:gd name="T18" fmla="*/ 109 w 131"/>
                <a:gd name="T19" fmla="*/ 93 h 100"/>
                <a:gd name="T20" fmla="*/ 116 w 131"/>
                <a:gd name="T21" fmla="*/ 85 h 100"/>
                <a:gd name="T22" fmla="*/ 124 w 131"/>
                <a:gd name="T23" fmla="*/ 78 h 100"/>
                <a:gd name="T24" fmla="*/ 131 w 131"/>
                <a:gd name="T25" fmla="*/ 70 h 100"/>
                <a:gd name="T26" fmla="*/ 116 w 131"/>
                <a:gd name="T27" fmla="*/ 62 h 100"/>
                <a:gd name="T28" fmla="*/ 101 w 131"/>
                <a:gd name="T29" fmla="*/ 53 h 100"/>
                <a:gd name="T30" fmla="*/ 86 w 131"/>
                <a:gd name="T31" fmla="*/ 46 h 100"/>
                <a:gd name="T32" fmla="*/ 71 w 131"/>
                <a:gd name="T33" fmla="*/ 37 h 100"/>
                <a:gd name="T34" fmla="*/ 57 w 131"/>
                <a:gd name="T35" fmla="*/ 28 h 100"/>
                <a:gd name="T36" fmla="*/ 43 w 131"/>
                <a:gd name="T37" fmla="*/ 18 h 100"/>
                <a:gd name="T38" fmla="*/ 31 w 131"/>
                <a:gd name="T39" fmla="*/ 9 h 100"/>
                <a:gd name="T40" fmla="*/ 19 w 131"/>
                <a:gd name="T41" fmla="*/ 0 h 100"/>
                <a:gd name="T42" fmla="*/ 15 w 131"/>
                <a:gd name="T43" fmla="*/ 8 h 100"/>
                <a:gd name="T44" fmla="*/ 10 w 131"/>
                <a:gd name="T45" fmla="*/ 14 h 100"/>
                <a:gd name="T46" fmla="*/ 6 w 131"/>
                <a:gd name="T47" fmla="*/ 22 h 100"/>
                <a:gd name="T48" fmla="*/ 0 w 131"/>
                <a:gd name="T49" fmla="*/ 29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1"/>
                <a:gd name="T76" fmla="*/ 0 h 100"/>
                <a:gd name="T77" fmla="*/ 131 w 131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1" h="100">
                  <a:moveTo>
                    <a:pt x="0" y="29"/>
                  </a:moveTo>
                  <a:lnTo>
                    <a:pt x="12" y="38"/>
                  </a:lnTo>
                  <a:lnTo>
                    <a:pt x="22" y="49"/>
                  </a:lnTo>
                  <a:lnTo>
                    <a:pt x="34" y="58"/>
                  </a:lnTo>
                  <a:lnTo>
                    <a:pt x="48" y="67"/>
                  </a:lnTo>
                  <a:lnTo>
                    <a:pt x="60" y="75"/>
                  </a:lnTo>
                  <a:lnTo>
                    <a:pt x="74" y="84"/>
                  </a:lnTo>
                  <a:lnTo>
                    <a:pt x="87" y="93"/>
                  </a:lnTo>
                  <a:lnTo>
                    <a:pt x="101" y="100"/>
                  </a:lnTo>
                  <a:lnTo>
                    <a:pt x="109" y="93"/>
                  </a:lnTo>
                  <a:lnTo>
                    <a:pt x="116" y="85"/>
                  </a:lnTo>
                  <a:lnTo>
                    <a:pt x="124" y="78"/>
                  </a:lnTo>
                  <a:lnTo>
                    <a:pt x="131" y="70"/>
                  </a:lnTo>
                  <a:lnTo>
                    <a:pt x="116" y="62"/>
                  </a:lnTo>
                  <a:lnTo>
                    <a:pt x="101" y="53"/>
                  </a:lnTo>
                  <a:lnTo>
                    <a:pt x="86" y="46"/>
                  </a:lnTo>
                  <a:lnTo>
                    <a:pt x="71" y="37"/>
                  </a:lnTo>
                  <a:lnTo>
                    <a:pt x="57" y="28"/>
                  </a:lnTo>
                  <a:lnTo>
                    <a:pt x="43" y="18"/>
                  </a:lnTo>
                  <a:lnTo>
                    <a:pt x="31" y="9"/>
                  </a:lnTo>
                  <a:lnTo>
                    <a:pt x="19" y="0"/>
                  </a:lnTo>
                  <a:lnTo>
                    <a:pt x="15" y="8"/>
                  </a:lnTo>
                  <a:lnTo>
                    <a:pt x="10" y="14"/>
                  </a:lnTo>
                  <a:lnTo>
                    <a:pt x="6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2A8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E8C73916-A9D1-4FA9-91E6-3EC9EA334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" y="1895"/>
              <a:ext cx="499" cy="133"/>
            </a:xfrm>
            <a:custGeom>
              <a:avLst/>
              <a:gdLst>
                <a:gd name="T0" fmla="*/ 370 w 996"/>
                <a:gd name="T1" fmla="*/ 217 h 269"/>
                <a:gd name="T2" fmla="*/ 317 w 996"/>
                <a:gd name="T3" fmla="*/ 214 h 269"/>
                <a:gd name="T4" fmla="*/ 267 w 996"/>
                <a:gd name="T5" fmla="*/ 209 h 269"/>
                <a:gd name="T6" fmla="*/ 217 w 996"/>
                <a:gd name="T7" fmla="*/ 203 h 269"/>
                <a:gd name="T8" fmla="*/ 170 w 996"/>
                <a:gd name="T9" fmla="*/ 194 h 269"/>
                <a:gd name="T10" fmla="*/ 123 w 996"/>
                <a:gd name="T11" fmla="*/ 184 h 269"/>
                <a:gd name="T12" fmla="*/ 79 w 996"/>
                <a:gd name="T13" fmla="*/ 170 h 269"/>
                <a:gd name="T14" fmla="*/ 35 w 996"/>
                <a:gd name="T15" fmla="*/ 155 h 269"/>
                <a:gd name="T16" fmla="*/ 10 w 996"/>
                <a:gd name="T17" fmla="*/ 158 h 269"/>
                <a:gd name="T18" fmla="*/ 3 w 996"/>
                <a:gd name="T19" fmla="*/ 178 h 269"/>
                <a:gd name="T20" fmla="*/ 21 w 996"/>
                <a:gd name="T21" fmla="*/ 197 h 269"/>
                <a:gd name="T22" fmla="*/ 65 w 996"/>
                <a:gd name="T23" fmla="*/ 214 h 269"/>
                <a:gd name="T24" fmla="*/ 112 w 996"/>
                <a:gd name="T25" fmla="*/ 229 h 269"/>
                <a:gd name="T26" fmla="*/ 161 w 996"/>
                <a:gd name="T27" fmla="*/ 241 h 269"/>
                <a:gd name="T28" fmla="*/ 209 w 996"/>
                <a:gd name="T29" fmla="*/ 252 h 269"/>
                <a:gd name="T30" fmla="*/ 261 w 996"/>
                <a:gd name="T31" fmla="*/ 260 h 269"/>
                <a:gd name="T32" fmla="*/ 314 w 996"/>
                <a:gd name="T33" fmla="*/ 266 h 269"/>
                <a:gd name="T34" fmla="*/ 368 w 996"/>
                <a:gd name="T35" fmla="*/ 269 h 269"/>
                <a:gd name="T36" fmla="*/ 444 w 996"/>
                <a:gd name="T37" fmla="*/ 267 h 269"/>
                <a:gd name="T38" fmla="*/ 537 w 996"/>
                <a:gd name="T39" fmla="*/ 260 h 269"/>
                <a:gd name="T40" fmla="*/ 625 w 996"/>
                <a:gd name="T41" fmla="*/ 244 h 269"/>
                <a:gd name="T42" fmla="*/ 708 w 996"/>
                <a:gd name="T43" fmla="*/ 220 h 269"/>
                <a:gd name="T44" fmla="*/ 785 w 996"/>
                <a:gd name="T45" fmla="*/ 191 h 269"/>
                <a:gd name="T46" fmla="*/ 857 w 996"/>
                <a:gd name="T47" fmla="*/ 155 h 269"/>
                <a:gd name="T48" fmla="*/ 919 w 996"/>
                <a:gd name="T49" fmla="*/ 114 h 269"/>
                <a:gd name="T50" fmla="*/ 974 w 996"/>
                <a:gd name="T51" fmla="*/ 68 h 269"/>
                <a:gd name="T52" fmla="*/ 996 w 996"/>
                <a:gd name="T53" fmla="*/ 40 h 269"/>
                <a:gd name="T54" fmla="*/ 996 w 996"/>
                <a:gd name="T55" fmla="*/ 30 h 269"/>
                <a:gd name="T56" fmla="*/ 995 w 996"/>
                <a:gd name="T57" fmla="*/ 20 h 269"/>
                <a:gd name="T58" fmla="*/ 995 w 996"/>
                <a:gd name="T59" fmla="*/ 6 h 269"/>
                <a:gd name="T60" fmla="*/ 970 w 996"/>
                <a:gd name="T61" fmla="*/ 24 h 269"/>
                <a:gd name="T62" fmla="*/ 919 w 996"/>
                <a:gd name="T63" fmla="*/ 68 h 269"/>
                <a:gd name="T64" fmla="*/ 858 w 996"/>
                <a:gd name="T65" fmla="*/ 108 h 269"/>
                <a:gd name="T66" fmla="*/ 788 w 996"/>
                <a:gd name="T67" fmla="*/ 143 h 269"/>
                <a:gd name="T68" fmla="*/ 711 w 996"/>
                <a:gd name="T69" fmla="*/ 172 h 269"/>
                <a:gd name="T70" fmla="*/ 628 w 996"/>
                <a:gd name="T71" fmla="*/ 193 h 269"/>
                <a:gd name="T72" fmla="*/ 538 w 996"/>
                <a:gd name="T73" fmla="*/ 208 h 269"/>
                <a:gd name="T74" fmla="*/ 444 w 996"/>
                <a:gd name="T75" fmla="*/ 216 h 2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6"/>
                <a:gd name="T115" fmla="*/ 0 h 269"/>
                <a:gd name="T116" fmla="*/ 996 w 996"/>
                <a:gd name="T117" fmla="*/ 269 h 2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6" h="269">
                  <a:moveTo>
                    <a:pt x="396" y="217"/>
                  </a:moveTo>
                  <a:lnTo>
                    <a:pt x="370" y="217"/>
                  </a:lnTo>
                  <a:lnTo>
                    <a:pt x="343" y="216"/>
                  </a:lnTo>
                  <a:lnTo>
                    <a:pt x="317" y="214"/>
                  </a:lnTo>
                  <a:lnTo>
                    <a:pt x="293" y="213"/>
                  </a:lnTo>
                  <a:lnTo>
                    <a:pt x="267" y="209"/>
                  </a:lnTo>
                  <a:lnTo>
                    <a:pt x="241" y="206"/>
                  </a:lnTo>
                  <a:lnTo>
                    <a:pt x="217" y="203"/>
                  </a:lnTo>
                  <a:lnTo>
                    <a:pt x="192" y="199"/>
                  </a:lnTo>
                  <a:lnTo>
                    <a:pt x="170" y="194"/>
                  </a:lnTo>
                  <a:lnTo>
                    <a:pt x="145" y="190"/>
                  </a:lnTo>
                  <a:lnTo>
                    <a:pt x="123" y="184"/>
                  </a:lnTo>
                  <a:lnTo>
                    <a:pt x="100" y="178"/>
                  </a:lnTo>
                  <a:lnTo>
                    <a:pt x="79" y="170"/>
                  </a:lnTo>
                  <a:lnTo>
                    <a:pt x="56" y="164"/>
                  </a:lnTo>
                  <a:lnTo>
                    <a:pt x="35" y="155"/>
                  </a:lnTo>
                  <a:lnTo>
                    <a:pt x="15" y="147"/>
                  </a:lnTo>
                  <a:lnTo>
                    <a:pt x="10" y="158"/>
                  </a:lnTo>
                  <a:lnTo>
                    <a:pt x="7" y="167"/>
                  </a:lnTo>
                  <a:lnTo>
                    <a:pt x="3" y="178"/>
                  </a:lnTo>
                  <a:lnTo>
                    <a:pt x="0" y="188"/>
                  </a:lnTo>
                  <a:lnTo>
                    <a:pt x="21" y="197"/>
                  </a:lnTo>
                  <a:lnTo>
                    <a:pt x="42" y="206"/>
                  </a:lnTo>
                  <a:lnTo>
                    <a:pt x="65" y="214"/>
                  </a:lnTo>
                  <a:lnTo>
                    <a:pt x="88" y="222"/>
                  </a:lnTo>
                  <a:lnTo>
                    <a:pt x="112" y="229"/>
                  </a:lnTo>
                  <a:lnTo>
                    <a:pt x="136" y="235"/>
                  </a:lnTo>
                  <a:lnTo>
                    <a:pt x="161" y="241"/>
                  </a:lnTo>
                  <a:lnTo>
                    <a:pt x="185" y="247"/>
                  </a:lnTo>
                  <a:lnTo>
                    <a:pt x="209" y="252"/>
                  </a:lnTo>
                  <a:lnTo>
                    <a:pt x="235" y="257"/>
                  </a:lnTo>
                  <a:lnTo>
                    <a:pt x="261" y="260"/>
                  </a:lnTo>
                  <a:lnTo>
                    <a:pt x="288" y="263"/>
                  </a:lnTo>
                  <a:lnTo>
                    <a:pt x="314" y="266"/>
                  </a:lnTo>
                  <a:lnTo>
                    <a:pt x="341" y="267"/>
                  </a:lnTo>
                  <a:lnTo>
                    <a:pt x="368" y="269"/>
                  </a:lnTo>
                  <a:lnTo>
                    <a:pt x="396" y="269"/>
                  </a:lnTo>
                  <a:lnTo>
                    <a:pt x="444" y="267"/>
                  </a:lnTo>
                  <a:lnTo>
                    <a:pt x="491" y="264"/>
                  </a:lnTo>
                  <a:lnTo>
                    <a:pt x="537" y="260"/>
                  </a:lnTo>
                  <a:lnTo>
                    <a:pt x="582" y="252"/>
                  </a:lnTo>
                  <a:lnTo>
                    <a:pt x="625" y="244"/>
                  </a:lnTo>
                  <a:lnTo>
                    <a:pt x="667" y="234"/>
                  </a:lnTo>
                  <a:lnTo>
                    <a:pt x="708" y="220"/>
                  </a:lnTo>
                  <a:lnTo>
                    <a:pt x="749" y="206"/>
                  </a:lnTo>
                  <a:lnTo>
                    <a:pt x="785" y="191"/>
                  </a:lnTo>
                  <a:lnTo>
                    <a:pt x="822" y="175"/>
                  </a:lnTo>
                  <a:lnTo>
                    <a:pt x="857" y="155"/>
                  </a:lnTo>
                  <a:lnTo>
                    <a:pt x="889" y="135"/>
                  </a:lnTo>
                  <a:lnTo>
                    <a:pt x="919" y="114"/>
                  </a:lnTo>
                  <a:lnTo>
                    <a:pt x="948" y="91"/>
                  </a:lnTo>
                  <a:lnTo>
                    <a:pt x="974" y="68"/>
                  </a:lnTo>
                  <a:lnTo>
                    <a:pt x="996" y="43"/>
                  </a:lnTo>
                  <a:lnTo>
                    <a:pt x="996" y="40"/>
                  </a:lnTo>
                  <a:lnTo>
                    <a:pt x="996" y="35"/>
                  </a:lnTo>
                  <a:lnTo>
                    <a:pt x="996" y="30"/>
                  </a:lnTo>
                  <a:lnTo>
                    <a:pt x="996" y="27"/>
                  </a:lnTo>
                  <a:lnTo>
                    <a:pt x="995" y="20"/>
                  </a:lnTo>
                  <a:lnTo>
                    <a:pt x="995" y="14"/>
                  </a:lnTo>
                  <a:lnTo>
                    <a:pt x="995" y="6"/>
                  </a:lnTo>
                  <a:lnTo>
                    <a:pt x="993" y="0"/>
                  </a:lnTo>
                  <a:lnTo>
                    <a:pt x="970" y="24"/>
                  </a:lnTo>
                  <a:lnTo>
                    <a:pt x="946" y="47"/>
                  </a:lnTo>
                  <a:lnTo>
                    <a:pt x="919" y="68"/>
                  </a:lnTo>
                  <a:lnTo>
                    <a:pt x="890" y="90"/>
                  </a:lnTo>
                  <a:lnTo>
                    <a:pt x="858" y="108"/>
                  </a:lnTo>
                  <a:lnTo>
                    <a:pt x="825" y="126"/>
                  </a:lnTo>
                  <a:lnTo>
                    <a:pt x="788" y="143"/>
                  </a:lnTo>
                  <a:lnTo>
                    <a:pt x="751" y="158"/>
                  </a:lnTo>
                  <a:lnTo>
                    <a:pt x="711" y="172"/>
                  </a:lnTo>
                  <a:lnTo>
                    <a:pt x="670" y="182"/>
                  </a:lnTo>
                  <a:lnTo>
                    <a:pt x="628" y="193"/>
                  </a:lnTo>
                  <a:lnTo>
                    <a:pt x="584" y="202"/>
                  </a:lnTo>
                  <a:lnTo>
                    <a:pt x="538" y="208"/>
                  </a:lnTo>
                  <a:lnTo>
                    <a:pt x="491" y="213"/>
                  </a:lnTo>
                  <a:lnTo>
                    <a:pt x="444" y="216"/>
                  </a:lnTo>
                  <a:lnTo>
                    <a:pt x="396" y="217"/>
                  </a:lnTo>
                  <a:close/>
                </a:path>
              </a:pathLst>
            </a:custGeom>
            <a:solidFill>
              <a:srgbClr val="F2A8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1E1715EC-CB37-49C1-87A5-E2F34F33A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1582"/>
              <a:ext cx="613" cy="146"/>
            </a:xfrm>
            <a:custGeom>
              <a:avLst/>
              <a:gdLst>
                <a:gd name="T0" fmla="*/ 583 w 1224"/>
                <a:gd name="T1" fmla="*/ 2 h 296"/>
                <a:gd name="T2" fmla="*/ 479 w 1224"/>
                <a:gd name="T3" fmla="*/ 12 h 296"/>
                <a:gd name="T4" fmla="*/ 382 w 1224"/>
                <a:gd name="T5" fmla="*/ 30 h 296"/>
                <a:gd name="T6" fmla="*/ 293 w 1224"/>
                <a:gd name="T7" fmla="*/ 59 h 296"/>
                <a:gd name="T8" fmla="*/ 209 w 1224"/>
                <a:gd name="T9" fmla="*/ 96 h 296"/>
                <a:gd name="T10" fmla="*/ 137 w 1224"/>
                <a:gd name="T11" fmla="*/ 138 h 296"/>
                <a:gd name="T12" fmla="*/ 73 w 1224"/>
                <a:gd name="T13" fmla="*/ 188 h 296"/>
                <a:gd name="T14" fmla="*/ 21 w 1224"/>
                <a:gd name="T15" fmla="*/ 244 h 296"/>
                <a:gd name="T16" fmla="*/ 5 w 1224"/>
                <a:gd name="T17" fmla="*/ 279 h 296"/>
                <a:gd name="T18" fmla="*/ 14 w 1224"/>
                <a:gd name="T19" fmla="*/ 290 h 296"/>
                <a:gd name="T20" fmla="*/ 40 w 1224"/>
                <a:gd name="T21" fmla="*/ 270 h 296"/>
                <a:gd name="T22" fmla="*/ 90 w 1224"/>
                <a:gd name="T23" fmla="*/ 220 h 296"/>
                <a:gd name="T24" fmla="*/ 150 w 1224"/>
                <a:gd name="T25" fmla="*/ 176 h 296"/>
                <a:gd name="T26" fmla="*/ 222 w 1224"/>
                <a:gd name="T27" fmla="*/ 137 h 296"/>
                <a:gd name="T28" fmla="*/ 302 w 1224"/>
                <a:gd name="T29" fmla="*/ 105 h 296"/>
                <a:gd name="T30" fmla="*/ 390 w 1224"/>
                <a:gd name="T31" fmla="*/ 79 h 296"/>
                <a:gd name="T32" fmla="*/ 484 w 1224"/>
                <a:gd name="T33" fmla="*/ 62 h 296"/>
                <a:gd name="T34" fmla="*/ 584 w 1224"/>
                <a:gd name="T35" fmla="*/ 53 h 296"/>
                <a:gd name="T36" fmla="*/ 680 w 1224"/>
                <a:gd name="T37" fmla="*/ 53 h 296"/>
                <a:gd name="T38" fmla="*/ 763 w 1224"/>
                <a:gd name="T39" fmla="*/ 59 h 296"/>
                <a:gd name="T40" fmla="*/ 845 w 1224"/>
                <a:gd name="T41" fmla="*/ 71 h 296"/>
                <a:gd name="T42" fmla="*/ 921 w 1224"/>
                <a:gd name="T43" fmla="*/ 90 h 296"/>
                <a:gd name="T44" fmla="*/ 992 w 1224"/>
                <a:gd name="T45" fmla="*/ 112 h 296"/>
                <a:gd name="T46" fmla="*/ 1059 w 1224"/>
                <a:gd name="T47" fmla="*/ 141 h 296"/>
                <a:gd name="T48" fmla="*/ 1118 w 1224"/>
                <a:gd name="T49" fmla="*/ 173 h 296"/>
                <a:gd name="T50" fmla="*/ 1171 w 1224"/>
                <a:gd name="T51" fmla="*/ 209 h 296"/>
                <a:gd name="T52" fmla="*/ 1201 w 1224"/>
                <a:gd name="T53" fmla="*/ 225 h 296"/>
                <a:gd name="T54" fmla="*/ 1217 w 1224"/>
                <a:gd name="T55" fmla="*/ 217 h 296"/>
                <a:gd name="T56" fmla="*/ 1200 w 1224"/>
                <a:gd name="T57" fmla="*/ 190 h 296"/>
                <a:gd name="T58" fmla="*/ 1147 w 1224"/>
                <a:gd name="T59" fmla="*/ 146 h 296"/>
                <a:gd name="T60" fmla="*/ 1085 w 1224"/>
                <a:gd name="T61" fmla="*/ 108 h 296"/>
                <a:gd name="T62" fmla="*/ 1015 w 1224"/>
                <a:gd name="T63" fmla="*/ 73 h 296"/>
                <a:gd name="T64" fmla="*/ 939 w 1224"/>
                <a:gd name="T65" fmla="*/ 46 h 296"/>
                <a:gd name="T66" fmla="*/ 859 w 1224"/>
                <a:gd name="T67" fmla="*/ 24 h 296"/>
                <a:gd name="T68" fmla="*/ 772 w 1224"/>
                <a:gd name="T69" fmla="*/ 9 h 296"/>
                <a:gd name="T70" fmla="*/ 683 w 1224"/>
                <a:gd name="T71" fmla="*/ 2 h 2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24"/>
                <a:gd name="T109" fmla="*/ 0 h 296"/>
                <a:gd name="T110" fmla="*/ 1224 w 1224"/>
                <a:gd name="T111" fmla="*/ 296 h 2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24" h="296">
                  <a:moveTo>
                    <a:pt x="636" y="0"/>
                  </a:moveTo>
                  <a:lnTo>
                    <a:pt x="583" y="2"/>
                  </a:lnTo>
                  <a:lnTo>
                    <a:pt x="531" y="5"/>
                  </a:lnTo>
                  <a:lnTo>
                    <a:pt x="479" y="12"/>
                  </a:lnTo>
                  <a:lnTo>
                    <a:pt x="431" y="20"/>
                  </a:lnTo>
                  <a:lnTo>
                    <a:pt x="382" y="30"/>
                  </a:lnTo>
                  <a:lnTo>
                    <a:pt x="337" y="44"/>
                  </a:lnTo>
                  <a:lnTo>
                    <a:pt x="293" y="59"/>
                  </a:lnTo>
                  <a:lnTo>
                    <a:pt x="250" y="76"/>
                  </a:lnTo>
                  <a:lnTo>
                    <a:pt x="209" y="96"/>
                  </a:lnTo>
                  <a:lnTo>
                    <a:pt x="172" y="115"/>
                  </a:lnTo>
                  <a:lnTo>
                    <a:pt x="137" y="138"/>
                  </a:lnTo>
                  <a:lnTo>
                    <a:pt x="103" y="162"/>
                  </a:lnTo>
                  <a:lnTo>
                    <a:pt x="73" y="188"/>
                  </a:lnTo>
                  <a:lnTo>
                    <a:pt x="46" y="216"/>
                  </a:lnTo>
                  <a:lnTo>
                    <a:pt x="21" y="244"/>
                  </a:lnTo>
                  <a:lnTo>
                    <a:pt x="0" y="273"/>
                  </a:lnTo>
                  <a:lnTo>
                    <a:pt x="5" y="279"/>
                  </a:lnTo>
                  <a:lnTo>
                    <a:pt x="9" y="284"/>
                  </a:lnTo>
                  <a:lnTo>
                    <a:pt x="14" y="290"/>
                  </a:lnTo>
                  <a:lnTo>
                    <a:pt x="18" y="296"/>
                  </a:lnTo>
                  <a:lnTo>
                    <a:pt x="40" y="270"/>
                  </a:lnTo>
                  <a:lnTo>
                    <a:pt x="62" y="244"/>
                  </a:lnTo>
                  <a:lnTo>
                    <a:pt x="90" y="220"/>
                  </a:lnTo>
                  <a:lnTo>
                    <a:pt x="118" y="197"/>
                  </a:lnTo>
                  <a:lnTo>
                    <a:pt x="150" y="176"/>
                  </a:lnTo>
                  <a:lnTo>
                    <a:pt x="185" y="155"/>
                  </a:lnTo>
                  <a:lnTo>
                    <a:pt x="222" y="137"/>
                  </a:lnTo>
                  <a:lnTo>
                    <a:pt x="261" y="120"/>
                  </a:lnTo>
                  <a:lnTo>
                    <a:pt x="302" y="105"/>
                  </a:lnTo>
                  <a:lnTo>
                    <a:pt x="344" y="91"/>
                  </a:lnTo>
                  <a:lnTo>
                    <a:pt x="390" y="79"/>
                  </a:lnTo>
                  <a:lnTo>
                    <a:pt x="437" y="70"/>
                  </a:lnTo>
                  <a:lnTo>
                    <a:pt x="484" y="62"/>
                  </a:lnTo>
                  <a:lnTo>
                    <a:pt x="534" y="56"/>
                  </a:lnTo>
                  <a:lnTo>
                    <a:pt x="584" y="53"/>
                  </a:lnTo>
                  <a:lnTo>
                    <a:pt x="636" y="52"/>
                  </a:lnTo>
                  <a:lnTo>
                    <a:pt x="680" y="53"/>
                  </a:lnTo>
                  <a:lnTo>
                    <a:pt x="722" y="55"/>
                  </a:lnTo>
                  <a:lnTo>
                    <a:pt x="763" y="59"/>
                  </a:lnTo>
                  <a:lnTo>
                    <a:pt x="804" y="64"/>
                  </a:lnTo>
                  <a:lnTo>
                    <a:pt x="845" y="71"/>
                  </a:lnTo>
                  <a:lnTo>
                    <a:pt x="883" y="81"/>
                  </a:lnTo>
                  <a:lnTo>
                    <a:pt x="921" y="90"/>
                  </a:lnTo>
                  <a:lnTo>
                    <a:pt x="957" y="100"/>
                  </a:lnTo>
                  <a:lnTo>
                    <a:pt x="992" y="112"/>
                  </a:lnTo>
                  <a:lnTo>
                    <a:pt x="1025" y="126"/>
                  </a:lnTo>
                  <a:lnTo>
                    <a:pt x="1059" y="141"/>
                  </a:lnTo>
                  <a:lnTo>
                    <a:pt x="1089" y="156"/>
                  </a:lnTo>
                  <a:lnTo>
                    <a:pt x="1118" y="173"/>
                  </a:lnTo>
                  <a:lnTo>
                    <a:pt x="1145" y="191"/>
                  </a:lnTo>
                  <a:lnTo>
                    <a:pt x="1171" y="209"/>
                  </a:lnTo>
                  <a:lnTo>
                    <a:pt x="1194" y="229"/>
                  </a:lnTo>
                  <a:lnTo>
                    <a:pt x="1201" y="225"/>
                  </a:lnTo>
                  <a:lnTo>
                    <a:pt x="1209" y="220"/>
                  </a:lnTo>
                  <a:lnTo>
                    <a:pt x="1217" y="217"/>
                  </a:lnTo>
                  <a:lnTo>
                    <a:pt x="1224" y="214"/>
                  </a:lnTo>
                  <a:lnTo>
                    <a:pt x="1200" y="190"/>
                  </a:lnTo>
                  <a:lnTo>
                    <a:pt x="1174" y="168"/>
                  </a:lnTo>
                  <a:lnTo>
                    <a:pt x="1147" y="146"/>
                  </a:lnTo>
                  <a:lnTo>
                    <a:pt x="1116" y="126"/>
                  </a:lnTo>
                  <a:lnTo>
                    <a:pt x="1085" y="108"/>
                  </a:lnTo>
                  <a:lnTo>
                    <a:pt x="1050" y="90"/>
                  </a:lnTo>
                  <a:lnTo>
                    <a:pt x="1015" y="73"/>
                  </a:lnTo>
                  <a:lnTo>
                    <a:pt x="978" y="59"/>
                  </a:lnTo>
                  <a:lnTo>
                    <a:pt x="939" y="46"/>
                  </a:lnTo>
                  <a:lnTo>
                    <a:pt x="900" y="33"/>
                  </a:lnTo>
                  <a:lnTo>
                    <a:pt x="859" y="24"/>
                  </a:lnTo>
                  <a:lnTo>
                    <a:pt x="816" y="15"/>
                  </a:lnTo>
                  <a:lnTo>
                    <a:pt x="772" y="9"/>
                  </a:lnTo>
                  <a:lnTo>
                    <a:pt x="727" y="5"/>
                  </a:lnTo>
                  <a:lnTo>
                    <a:pt x="683" y="2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F2A8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109A0736-C398-4F16-97CD-471C5B853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1876"/>
              <a:ext cx="490" cy="127"/>
            </a:xfrm>
            <a:custGeom>
              <a:avLst/>
              <a:gdLst>
                <a:gd name="T0" fmla="*/ 356 w 978"/>
                <a:gd name="T1" fmla="*/ 203 h 253"/>
                <a:gd name="T2" fmla="*/ 308 w 978"/>
                <a:gd name="T3" fmla="*/ 201 h 253"/>
                <a:gd name="T4" fmla="*/ 261 w 978"/>
                <a:gd name="T5" fmla="*/ 197 h 253"/>
                <a:gd name="T6" fmla="*/ 214 w 978"/>
                <a:gd name="T7" fmla="*/ 191 h 253"/>
                <a:gd name="T8" fmla="*/ 170 w 978"/>
                <a:gd name="T9" fmla="*/ 183 h 253"/>
                <a:gd name="T10" fmla="*/ 126 w 978"/>
                <a:gd name="T11" fmla="*/ 174 h 253"/>
                <a:gd name="T12" fmla="*/ 83 w 978"/>
                <a:gd name="T13" fmla="*/ 164 h 253"/>
                <a:gd name="T14" fmla="*/ 44 w 978"/>
                <a:gd name="T15" fmla="*/ 151 h 253"/>
                <a:gd name="T16" fmla="*/ 18 w 978"/>
                <a:gd name="T17" fmla="*/ 154 h 253"/>
                <a:gd name="T18" fmla="*/ 6 w 978"/>
                <a:gd name="T19" fmla="*/ 173 h 253"/>
                <a:gd name="T20" fmla="*/ 20 w 978"/>
                <a:gd name="T21" fmla="*/ 191 h 253"/>
                <a:gd name="T22" fmla="*/ 64 w 978"/>
                <a:gd name="T23" fmla="*/ 206 h 253"/>
                <a:gd name="T24" fmla="*/ 108 w 978"/>
                <a:gd name="T25" fmla="*/ 220 h 253"/>
                <a:gd name="T26" fmla="*/ 155 w 978"/>
                <a:gd name="T27" fmla="*/ 230 h 253"/>
                <a:gd name="T28" fmla="*/ 202 w 978"/>
                <a:gd name="T29" fmla="*/ 239 h 253"/>
                <a:gd name="T30" fmla="*/ 252 w 978"/>
                <a:gd name="T31" fmla="*/ 245 h 253"/>
                <a:gd name="T32" fmla="*/ 302 w 978"/>
                <a:gd name="T33" fmla="*/ 250 h 253"/>
                <a:gd name="T34" fmla="*/ 355 w 978"/>
                <a:gd name="T35" fmla="*/ 253 h 253"/>
                <a:gd name="T36" fmla="*/ 429 w 978"/>
                <a:gd name="T37" fmla="*/ 252 h 253"/>
                <a:gd name="T38" fmla="*/ 523 w 978"/>
                <a:gd name="T39" fmla="*/ 244 h 253"/>
                <a:gd name="T40" fmla="*/ 613 w 978"/>
                <a:gd name="T41" fmla="*/ 229 h 253"/>
                <a:gd name="T42" fmla="*/ 696 w 978"/>
                <a:gd name="T43" fmla="*/ 208 h 253"/>
                <a:gd name="T44" fmla="*/ 773 w 978"/>
                <a:gd name="T45" fmla="*/ 179 h 253"/>
                <a:gd name="T46" fmla="*/ 843 w 978"/>
                <a:gd name="T47" fmla="*/ 144 h 253"/>
                <a:gd name="T48" fmla="*/ 904 w 978"/>
                <a:gd name="T49" fmla="*/ 104 h 253"/>
                <a:gd name="T50" fmla="*/ 955 w 978"/>
                <a:gd name="T51" fmla="*/ 60 h 253"/>
                <a:gd name="T52" fmla="*/ 977 w 978"/>
                <a:gd name="T53" fmla="*/ 26 h 253"/>
                <a:gd name="T54" fmla="*/ 972 w 978"/>
                <a:gd name="T55" fmla="*/ 7 h 253"/>
                <a:gd name="T56" fmla="*/ 949 w 978"/>
                <a:gd name="T57" fmla="*/ 22 h 253"/>
                <a:gd name="T58" fmla="*/ 901 w 978"/>
                <a:gd name="T59" fmla="*/ 63 h 253"/>
                <a:gd name="T60" fmla="*/ 842 w 978"/>
                <a:gd name="T61" fmla="*/ 100 h 253"/>
                <a:gd name="T62" fmla="*/ 773 w 978"/>
                <a:gd name="T63" fmla="*/ 132 h 253"/>
                <a:gd name="T64" fmla="*/ 696 w 978"/>
                <a:gd name="T65" fmla="*/ 159 h 253"/>
                <a:gd name="T66" fmla="*/ 613 w 978"/>
                <a:gd name="T67" fmla="*/ 180 h 253"/>
                <a:gd name="T68" fmla="*/ 523 w 978"/>
                <a:gd name="T69" fmla="*/ 194 h 253"/>
                <a:gd name="T70" fmla="*/ 429 w 978"/>
                <a:gd name="T71" fmla="*/ 201 h 2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78"/>
                <a:gd name="T109" fmla="*/ 0 h 253"/>
                <a:gd name="T110" fmla="*/ 978 w 978"/>
                <a:gd name="T111" fmla="*/ 253 h 2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78" h="253">
                  <a:moveTo>
                    <a:pt x="381" y="203"/>
                  </a:moveTo>
                  <a:lnTo>
                    <a:pt x="356" y="203"/>
                  </a:lnTo>
                  <a:lnTo>
                    <a:pt x="332" y="201"/>
                  </a:lnTo>
                  <a:lnTo>
                    <a:pt x="308" y="201"/>
                  </a:lnTo>
                  <a:lnTo>
                    <a:pt x="284" y="198"/>
                  </a:lnTo>
                  <a:lnTo>
                    <a:pt x="261" y="197"/>
                  </a:lnTo>
                  <a:lnTo>
                    <a:pt x="238" y="194"/>
                  </a:lnTo>
                  <a:lnTo>
                    <a:pt x="214" y="191"/>
                  </a:lnTo>
                  <a:lnTo>
                    <a:pt x="191" y="188"/>
                  </a:lnTo>
                  <a:lnTo>
                    <a:pt x="170" y="183"/>
                  </a:lnTo>
                  <a:lnTo>
                    <a:pt x="147" y="180"/>
                  </a:lnTo>
                  <a:lnTo>
                    <a:pt x="126" y="174"/>
                  </a:lnTo>
                  <a:lnTo>
                    <a:pt x="105" y="170"/>
                  </a:lnTo>
                  <a:lnTo>
                    <a:pt x="83" y="164"/>
                  </a:lnTo>
                  <a:lnTo>
                    <a:pt x="64" y="159"/>
                  </a:lnTo>
                  <a:lnTo>
                    <a:pt x="44" y="151"/>
                  </a:lnTo>
                  <a:lnTo>
                    <a:pt x="24" y="145"/>
                  </a:lnTo>
                  <a:lnTo>
                    <a:pt x="18" y="154"/>
                  </a:lnTo>
                  <a:lnTo>
                    <a:pt x="12" y="164"/>
                  </a:lnTo>
                  <a:lnTo>
                    <a:pt x="6" y="173"/>
                  </a:lnTo>
                  <a:lnTo>
                    <a:pt x="0" y="183"/>
                  </a:lnTo>
                  <a:lnTo>
                    <a:pt x="20" y="191"/>
                  </a:lnTo>
                  <a:lnTo>
                    <a:pt x="41" y="200"/>
                  </a:lnTo>
                  <a:lnTo>
                    <a:pt x="64" y="206"/>
                  </a:lnTo>
                  <a:lnTo>
                    <a:pt x="85" y="214"/>
                  </a:lnTo>
                  <a:lnTo>
                    <a:pt x="108" y="220"/>
                  </a:lnTo>
                  <a:lnTo>
                    <a:pt x="130" y="226"/>
                  </a:lnTo>
                  <a:lnTo>
                    <a:pt x="155" y="230"/>
                  </a:lnTo>
                  <a:lnTo>
                    <a:pt x="177" y="235"/>
                  </a:lnTo>
                  <a:lnTo>
                    <a:pt x="202" y="239"/>
                  </a:lnTo>
                  <a:lnTo>
                    <a:pt x="226" y="242"/>
                  </a:lnTo>
                  <a:lnTo>
                    <a:pt x="252" y="245"/>
                  </a:lnTo>
                  <a:lnTo>
                    <a:pt x="278" y="249"/>
                  </a:lnTo>
                  <a:lnTo>
                    <a:pt x="302" y="250"/>
                  </a:lnTo>
                  <a:lnTo>
                    <a:pt x="328" y="252"/>
                  </a:lnTo>
                  <a:lnTo>
                    <a:pt x="355" y="253"/>
                  </a:lnTo>
                  <a:lnTo>
                    <a:pt x="381" y="253"/>
                  </a:lnTo>
                  <a:lnTo>
                    <a:pt x="429" y="252"/>
                  </a:lnTo>
                  <a:lnTo>
                    <a:pt x="476" y="249"/>
                  </a:lnTo>
                  <a:lnTo>
                    <a:pt x="523" y="244"/>
                  </a:lnTo>
                  <a:lnTo>
                    <a:pt x="569" y="238"/>
                  </a:lnTo>
                  <a:lnTo>
                    <a:pt x="613" y="229"/>
                  </a:lnTo>
                  <a:lnTo>
                    <a:pt x="655" y="218"/>
                  </a:lnTo>
                  <a:lnTo>
                    <a:pt x="696" y="208"/>
                  </a:lnTo>
                  <a:lnTo>
                    <a:pt x="736" y="194"/>
                  </a:lnTo>
                  <a:lnTo>
                    <a:pt x="773" y="179"/>
                  </a:lnTo>
                  <a:lnTo>
                    <a:pt x="810" y="162"/>
                  </a:lnTo>
                  <a:lnTo>
                    <a:pt x="843" y="144"/>
                  </a:lnTo>
                  <a:lnTo>
                    <a:pt x="875" y="126"/>
                  </a:lnTo>
                  <a:lnTo>
                    <a:pt x="904" y="104"/>
                  </a:lnTo>
                  <a:lnTo>
                    <a:pt x="931" y="83"/>
                  </a:lnTo>
                  <a:lnTo>
                    <a:pt x="955" y="60"/>
                  </a:lnTo>
                  <a:lnTo>
                    <a:pt x="978" y="36"/>
                  </a:lnTo>
                  <a:lnTo>
                    <a:pt x="977" y="26"/>
                  </a:lnTo>
                  <a:lnTo>
                    <a:pt x="975" y="16"/>
                  </a:lnTo>
                  <a:lnTo>
                    <a:pt x="972" y="7"/>
                  </a:lnTo>
                  <a:lnTo>
                    <a:pt x="971" y="0"/>
                  </a:lnTo>
                  <a:lnTo>
                    <a:pt x="949" y="22"/>
                  </a:lnTo>
                  <a:lnTo>
                    <a:pt x="927" y="42"/>
                  </a:lnTo>
                  <a:lnTo>
                    <a:pt x="901" y="63"/>
                  </a:lnTo>
                  <a:lnTo>
                    <a:pt x="872" y="82"/>
                  </a:lnTo>
                  <a:lnTo>
                    <a:pt x="842" y="100"/>
                  </a:lnTo>
                  <a:lnTo>
                    <a:pt x="808" y="117"/>
                  </a:lnTo>
                  <a:lnTo>
                    <a:pt x="773" y="132"/>
                  </a:lnTo>
                  <a:lnTo>
                    <a:pt x="736" y="147"/>
                  </a:lnTo>
                  <a:lnTo>
                    <a:pt x="696" y="159"/>
                  </a:lnTo>
                  <a:lnTo>
                    <a:pt x="655" y="170"/>
                  </a:lnTo>
                  <a:lnTo>
                    <a:pt x="613" y="180"/>
                  </a:lnTo>
                  <a:lnTo>
                    <a:pt x="569" y="188"/>
                  </a:lnTo>
                  <a:lnTo>
                    <a:pt x="523" y="194"/>
                  </a:lnTo>
                  <a:lnTo>
                    <a:pt x="478" y="198"/>
                  </a:lnTo>
                  <a:lnTo>
                    <a:pt x="429" y="201"/>
                  </a:lnTo>
                  <a:lnTo>
                    <a:pt x="381" y="203"/>
                  </a:lnTo>
                  <a:close/>
                </a:path>
              </a:pathLst>
            </a:custGeom>
            <a:solidFill>
              <a:srgbClr val="F2A3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CD6F6B0A-3D41-475A-A952-A1B38DD1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" y="1907"/>
              <a:ext cx="75" cy="52"/>
            </a:xfrm>
            <a:custGeom>
              <a:avLst/>
              <a:gdLst>
                <a:gd name="T0" fmla="*/ 0 w 150"/>
                <a:gd name="T1" fmla="*/ 35 h 105"/>
                <a:gd name="T2" fmla="*/ 12 w 150"/>
                <a:gd name="T3" fmla="*/ 44 h 105"/>
                <a:gd name="T4" fmla="*/ 24 w 150"/>
                <a:gd name="T5" fmla="*/ 53 h 105"/>
                <a:gd name="T6" fmla="*/ 38 w 150"/>
                <a:gd name="T7" fmla="*/ 63 h 105"/>
                <a:gd name="T8" fmla="*/ 52 w 150"/>
                <a:gd name="T9" fmla="*/ 72 h 105"/>
                <a:gd name="T10" fmla="*/ 67 w 150"/>
                <a:gd name="T11" fmla="*/ 81 h 105"/>
                <a:gd name="T12" fmla="*/ 82 w 150"/>
                <a:gd name="T13" fmla="*/ 88 h 105"/>
                <a:gd name="T14" fmla="*/ 97 w 150"/>
                <a:gd name="T15" fmla="*/ 97 h 105"/>
                <a:gd name="T16" fmla="*/ 112 w 150"/>
                <a:gd name="T17" fmla="*/ 105 h 105"/>
                <a:gd name="T18" fmla="*/ 122 w 150"/>
                <a:gd name="T19" fmla="*/ 96 h 105"/>
                <a:gd name="T20" fmla="*/ 131 w 150"/>
                <a:gd name="T21" fmla="*/ 88 h 105"/>
                <a:gd name="T22" fmla="*/ 140 w 150"/>
                <a:gd name="T23" fmla="*/ 82 h 105"/>
                <a:gd name="T24" fmla="*/ 150 w 150"/>
                <a:gd name="T25" fmla="*/ 75 h 105"/>
                <a:gd name="T26" fmla="*/ 131 w 150"/>
                <a:gd name="T27" fmla="*/ 67 h 105"/>
                <a:gd name="T28" fmla="*/ 112 w 150"/>
                <a:gd name="T29" fmla="*/ 58 h 105"/>
                <a:gd name="T30" fmla="*/ 93 w 150"/>
                <a:gd name="T31" fmla="*/ 49 h 105"/>
                <a:gd name="T32" fmla="*/ 76 w 150"/>
                <a:gd name="T33" fmla="*/ 40 h 105"/>
                <a:gd name="T34" fmla="*/ 59 w 150"/>
                <a:gd name="T35" fmla="*/ 31 h 105"/>
                <a:gd name="T36" fmla="*/ 43 w 150"/>
                <a:gd name="T37" fmla="*/ 22 h 105"/>
                <a:gd name="T38" fmla="*/ 28 w 150"/>
                <a:gd name="T39" fmla="*/ 11 h 105"/>
                <a:gd name="T40" fmla="*/ 12 w 150"/>
                <a:gd name="T41" fmla="*/ 0 h 105"/>
                <a:gd name="T42" fmla="*/ 9 w 150"/>
                <a:gd name="T43" fmla="*/ 8 h 105"/>
                <a:gd name="T44" fmla="*/ 8 w 150"/>
                <a:gd name="T45" fmla="*/ 17 h 105"/>
                <a:gd name="T46" fmla="*/ 5 w 150"/>
                <a:gd name="T47" fmla="*/ 26 h 105"/>
                <a:gd name="T48" fmla="*/ 0 w 150"/>
                <a:gd name="T49" fmla="*/ 35 h 10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0"/>
                <a:gd name="T76" fmla="*/ 0 h 105"/>
                <a:gd name="T77" fmla="*/ 150 w 150"/>
                <a:gd name="T78" fmla="*/ 105 h 10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0" h="105">
                  <a:moveTo>
                    <a:pt x="0" y="35"/>
                  </a:moveTo>
                  <a:lnTo>
                    <a:pt x="12" y="44"/>
                  </a:lnTo>
                  <a:lnTo>
                    <a:pt x="24" y="53"/>
                  </a:lnTo>
                  <a:lnTo>
                    <a:pt x="38" y="63"/>
                  </a:lnTo>
                  <a:lnTo>
                    <a:pt x="52" y="72"/>
                  </a:lnTo>
                  <a:lnTo>
                    <a:pt x="67" y="81"/>
                  </a:lnTo>
                  <a:lnTo>
                    <a:pt x="82" y="88"/>
                  </a:lnTo>
                  <a:lnTo>
                    <a:pt x="97" y="97"/>
                  </a:lnTo>
                  <a:lnTo>
                    <a:pt x="112" y="105"/>
                  </a:lnTo>
                  <a:lnTo>
                    <a:pt x="122" y="96"/>
                  </a:lnTo>
                  <a:lnTo>
                    <a:pt x="131" y="88"/>
                  </a:lnTo>
                  <a:lnTo>
                    <a:pt x="140" y="82"/>
                  </a:lnTo>
                  <a:lnTo>
                    <a:pt x="150" y="75"/>
                  </a:lnTo>
                  <a:lnTo>
                    <a:pt x="131" y="67"/>
                  </a:lnTo>
                  <a:lnTo>
                    <a:pt x="112" y="58"/>
                  </a:lnTo>
                  <a:lnTo>
                    <a:pt x="93" y="49"/>
                  </a:lnTo>
                  <a:lnTo>
                    <a:pt x="76" y="40"/>
                  </a:lnTo>
                  <a:lnTo>
                    <a:pt x="59" y="31"/>
                  </a:lnTo>
                  <a:lnTo>
                    <a:pt x="43" y="22"/>
                  </a:lnTo>
                  <a:lnTo>
                    <a:pt x="28" y="11"/>
                  </a:lnTo>
                  <a:lnTo>
                    <a:pt x="12" y="0"/>
                  </a:lnTo>
                  <a:lnTo>
                    <a:pt x="9" y="8"/>
                  </a:lnTo>
                  <a:lnTo>
                    <a:pt x="8" y="17"/>
                  </a:lnTo>
                  <a:lnTo>
                    <a:pt x="5" y="2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2A3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CDBEEEA0-6EC4-4F89-B54E-DB8CF840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1756"/>
              <a:ext cx="16" cy="27"/>
            </a:xfrm>
            <a:custGeom>
              <a:avLst/>
              <a:gdLst>
                <a:gd name="T0" fmla="*/ 29 w 30"/>
                <a:gd name="T1" fmla="*/ 20 h 56"/>
                <a:gd name="T2" fmla="*/ 24 w 30"/>
                <a:gd name="T3" fmla="*/ 15 h 56"/>
                <a:gd name="T4" fmla="*/ 21 w 30"/>
                <a:gd name="T5" fmla="*/ 9 h 56"/>
                <a:gd name="T6" fmla="*/ 17 w 30"/>
                <a:gd name="T7" fmla="*/ 5 h 56"/>
                <a:gd name="T8" fmla="*/ 14 w 30"/>
                <a:gd name="T9" fmla="*/ 0 h 56"/>
                <a:gd name="T10" fmla="*/ 9 w 30"/>
                <a:gd name="T11" fmla="*/ 8 h 56"/>
                <a:gd name="T12" fmla="*/ 6 w 30"/>
                <a:gd name="T13" fmla="*/ 17 h 56"/>
                <a:gd name="T14" fmla="*/ 3 w 30"/>
                <a:gd name="T15" fmla="*/ 26 h 56"/>
                <a:gd name="T16" fmla="*/ 0 w 30"/>
                <a:gd name="T17" fmla="*/ 35 h 56"/>
                <a:gd name="T18" fmla="*/ 4 w 30"/>
                <a:gd name="T19" fmla="*/ 39 h 56"/>
                <a:gd name="T20" fmla="*/ 9 w 30"/>
                <a:gd name="T21" fmla="*/ 46 h 56"/>
                <a:gd name="T22" fmla="*/ 14 w 30"/>
                <a:gd name="T23" fmla="*/ 50 h 56"/>
                <a:gd name="T24" fmla="*/ 18 w 30"/>
                <a:gd name="T25" fmla="*/ 56 h 56"/>
                <a:gd name="T26" fmla="*/ 21 w 30"/>
                <a:gd name="T27" fmla="*/ 47 h 56"/>
                <a:gd name="T28" fmla="*/ 24 w 30"/>
                <a:gd name="T29" fmla="*/ 38 h 56"/>
                <a:gd name="T30" fmla="*/ 27 w 30"/>
                <a:gd name="T31" fmla="*/ 29 h 56"/>
                <a:gd name="T32" fmla="*/ 30 w 30"/>
                <a:gd name="T33" fmla="*/ 21 h 56"/>
                <a:gd name="T34" fmla="*/ 30 w 30"/>
                <a:gd name="T35" fmla="*/ 21 h 56"/>
                <a:gd name="T36" fmla="*/ 30 w 30"/>
                <a:gd name="T37" fmla="*/ 21 h 56"/>
                <a:gd name="T38" fmla="*/ 29 w 30"/>
                <a:gd name="T39" fmla="*/ 21 h 56"/>
                <a:gd name="T40" fmla="*/ 29 w 30"/>
                <a:gd name="T41" fmla="*/ 20 h 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"/>
                <a:gd name="T64" fmla="*/ 0 h 56"/>
                <a:gd name="T65" fmla="*/ 30 w 30"/>
                <a:gd name="T66" fmla="*/ 56 h 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" h="56">
                  <a:moveTo>
                    <a:pt x="29" y="20"/>
                  </a:moveTo>
                  <a:lnTo>
                    <a:pt x="24" y="15"/>
                  </a:lnTo>
                  <a:lnTo>
                    <a:pt x="21" y="9"/>
                  </a:lnTo>
                  <a:lnTo>
                    <a:pt x="17" y="5"/>
                  </a:lnTo>
                  <a:lnTo>
                    <a:pt x="14" y="0"/>
                  </a:lnTo>
                  <a:lnTo>
                    <a:pt x="9" y="8"/>
                  </a:lnTo>
                  <a:lnTo>
                    <a:pt x="6" y="17"/>
                  </a:lnTo>
                  <a:lnTo>
                    <a:pt x="3" y="26"/>
                  </a:lnTo>
                  <a:lnTo>
                    <a:pt x="0" y="35"/>
                  </a:lnTo>
                  <a:lnTo>
                    <a:pt x="4" y="39"/>
                  </a:lnTo>
                  <a:lnTo>
                    <a:pt x="9" y="46"/>
                  </a:lnTo>
                  <a:lnTo>
                    <a:pt x="14" y="50"/>
                  </a:lnTo>
                  <a:lnTo>
                    <a:pt x="18" y="56"/>
                  </a:lnTo>
                  <a:lnTo>
                    <a:pt x="21" y="47"/>
                  </a:lnTo>
                  <a:lnTo>
                    <a:pt x="24" y="38"/>
                  </a:lnTo>
                  <a:lnTo>
                    <a:pt x="27" y="29"/>
                  </a:lnTo>
                  <a:lnTo>
                    <a:pt x="30" y="21"/>
                  </a:lnTo>
                  <a:lnTo>
                    <a:pt x="29" y="21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F2A3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0268AB71-A079-4AB0-8166-41756AA92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1606"/>
              <a:ext cx="588" cy="133"/>
            </a:xfrm>
            <a:custGeom>
              <a:avLst/>
              <a:gdLst>
                <a:gd name="T0" fmla="*/ 5 w 1176"/>
                <a:gd name="T1" fmla="*/ 250 h 267"/>
                <a:gd name="T2" fmla="*/ 14 w 1176"/>
                <a:gd name="T3" fmla="*/ 261 h 267"/>
                <a:gd name="T4" fmla="*/ 38 w 1176"/>
                <a:gd name="T5" fmla="*/ 244 h 267"/>
                <a:gd name="T6" fmla="*/ 87 w 1176"/>
                <a:gd name="T7" fmla="*/ 200 h 267"/>
                <a:gd name="T8" fmla="*/ 146 w 1176"/>
                <a:gd name="T9" fmla="*/ 160 h 267"/>
                <a:gd name="T10" fmla="*/ 216 w 1176"/>
                <a:gd name="T11" fmla="*/ 127 h 267"/>
                <a:gd name="T12" fmla="*/ 293 w 1176"/>
                <a:gd name="T13" fmla="*/ 98 h 267"/>
                <a:gd name="T14" fmla="*/ 378 w 1176"/>
                <a:gd name="T15" fmla="*/ 76 h 267"/>
                <a:gd name="T16" fmla="*/ 471 w 1176"/>
                <a:gd name="T17" fmla="*/ 60 h 267"/>
                <a:gd name="T18" fmla="*/ 568 w 1176"/>
                <a:gd name="T19" fmla="*/ 53 h 267"/>
                <a:gd name="T20" fmla="*/ 659 w 1176"/>
                <a:gd name="T21" fmla="*/ 51 h 267"/>
                <a:gd name="T22" fmla="*/ 739 w 1176"/>
                <a:gd name="T23" fmla="*/ 57 h 267"/>
                <a:gd name="T24" fmla="*/ 816 w 1176"/>
                <a:gd name="T25" fmla="*/ 68 h 267"/>
                <a:gd name="T26" fmla="*/ 889 w 1176"/>
                <a:gd name="T27" fmla="*/ 83 h 267"/>
                <a:gd name="T28" fmla="*/ 956 w 1176"/>
                <a:gd name="T29" fmla="*/ 103 h 267"/>
                <a:gd name="T30" fmla="*/ 1020 w 1176"/>
                <a:gd name="T31" fmla="*/ 126 h 267"/>
                <a:gd name="T32" fmla="*/ 1077 w 1176"/>
                <a:gd name="T33" fmla="*/ 153 h 267"/>
                <a:gd name="T34" fmla="*/ 1127 w 1176"/>
                <a:gd name="T35" fmla="*/ 183 h 267"/>
                <a:gd name="T36" fmla="*/ 1156 w 1176"/>
                <a:gd name="T37" fmla="*/ 194 h 267"/>
                <a:gd name="T38" fmla="*/ 1170 w 1176"/>
                <a:gd name="T39" fmla="*/ 183 h 267"/>
                <a:gd name="T40" fmla="*/ 1153 w 1176"/>
                <a:gd name="T41" fmla="*/ 157 h 267"/>
                <a:gd name="T42" fmla="*/ 1100 w 1176"/>
                <a:gd name="T43" fmla="*/ 121 h 267"/>
                <a:gd name="T44" fmla="*/ 1041 w 1176"/>
                <a:gd name="T45" fmla="*/ 89 h 267"/>
                <a:gd name="T46" fmla="*/ 974 w 1176"/>
                <a:gd name="T47" fmla="*/ 60 h 267"/>
                <a:gd name="T48" fmla="*/ 903 w 1176"/>
                <a:gd name="T49" fmla="*/ 38 h 267"/>
                <a:gd name="T50" fmla="*/ 827 w 1176"/>
                <a:gd name="T51" fmla="*/ 19 h 267"/>
                <a:gd name="T52" fmla="*/ 745 w 1176"/>
                <a:gd name="T53" fmla="*/ 7 h 267"/>
                <a:gd name="T54" fmla="*/ 662 w 1176"/>
                <a:gd name="T55" fmla="*/ 1 h 267"/>
                <a:gd name="T56" fmla="*/ 566 w 1176"/>
                <a:gd name="T57" fmla="*/ 1 h 267"/>
                <a:gd name="T58" fmla="*/ 466 w 1176"/>
                <a:gd name="T59" fmla="*/ 10 h 267"/>
                <a:gd name="T60" fmla="*/ 372 w 1176"/>
                <a:gd name="T61" fmla="*/ 27 h 267"/>
                <a:gd name="T62" fmla="*/ 284 w 1176"/>
                <a:gd name="T63" fmla="*/ 53 h 267"/>
                <a:gd name="T64" fmla="*/ 204 w 1176"/>
                <a:gd name="T65" fmla="*/ 85 h 267"/>
                <a:gd name="T66" fmla="*/ 132 w 1176"/>
                <a:gd name="T67" fmla="*/ 124 h 267"/>
                <a:gd name="T68" fmla="*/ 72 w 1176"/>
                <a:gd name="T69" fmla="*/ 168 h 267"/>
                <a:gd name="T70" fmla="*/ 22 w 1176"/>
                <a:gd name="T71" fmla="*/ 218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76"/>
                <a:gd name="T109" fmla="*/ 0 h 267"/>
                <a:gd name="T110" fmla="*/ 1176 w 1176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76" h="267">
                  <a:moveTo>
                    <a:pt x="0" y="244"/>
                  </a:moveTo>
                  <a:lnTo>
                    <a:pt x="5" y="250"/>
                  </a:lnTo>
                  <a:lnTo>
                    <a:pt x="9" y="255"/>
                  </a:lnTo>
                  <a:lnTo>
                    <a:pt x="14" y="261"/>
                  </a:lnTo>
                  <a:lnTo>
                    <a:pt x="19" y="267"/>
                  </a:lnTo>
                  <a:lnTo>
                    <a:pt x="38" y="244"/>
                  </a:lnTo>
                  <a:lnTo>
                    <a:pt x="61" y="221"/>
                  </a:lnTo>
                  <a:lnTo>
                    <a:pt x="87" y="200"/>
                  </a:lnTo>
                  <a:lnTo>
                    <a:pt x="116" y="180"/>
                  </a:lnTo>
                  <a:lnTo>
                    <a:pt x="146" y="160"/>
                  </a:lnTo>
                  <a:lnTo>
                    <a:pt x="179" y="144"/>
                  </a:lnTo>
                  <a:lnTo>
                    <a:pt x="216" y="127"/>
                  </a:lnTo>
                  <a:lnTo>
                    <a:pt x="254" y="112"/>
                  </a:lnTo>
                  <a:lnTo>
                    <a:pt x="293" y="98"/>
                  </a:lnTo>
                  <a:lnTo>
                    <a:pt x="336" y="86"/>
                  </a:lnTo>
                  <a:lnTo>
                    <a:pt x="378" y="76"/>
                  </a:lnTo>
                  <a:lnTo>
                    <a:pt x="423" y="68"/>
                  </a:lnTo>
                  <a:lnTo>
                    <a:pt x="471" y="60"/>
                  </a:lnTo>
                  <a:lnTo>
                    <a:pt x="519" y="56"/>
                  </a:lnTo>
                  <a:lnTo>
                    <a:pt x="568" y="53"/>
                  </a:lnTo>
                  <a:lnTo>
                    <a:pt x="618" y="51"/>
                  </a:lnTo>
                  <a:lnTo>
                    <a:pt x="659" y="51"/>
                  </a:lnTo>
                  <a:lnTo>
                    <a:pt x="700" y="54"/>
                  </a:lnTo>
                  <a:lnTo>
                    <a:pt x="739" y="57"/>
                  </a:lnTo>
                  <a:lnTo>
                    <a:pt x="778" y="62"/>
                  </a:lnTo>
                  <a:lnTo>
                    <a:pt x="816" y="68"/>
                  </a:lnTo>
                  <a:lnTo>
                    <a:pt x="853" y="74"/>
                  </a:lnTo>
                  <a:lnTo>
                    <a:pt x="889" y="83"/>
                  </a:lnTo>
                  <a:lnTo>
                    <a:pt x="923" y="92"/>
                  </a:lnTo>
                  <a:lnTo>
                    <a:pt x="956" y="103"/>
                  </a:lnTo>
                  <a:lnTo>
                    <a:pt x="989" y="113"/>
                  </a:lnTo>
                  <a:lnTo>
                    <a:pt x="1020" y="126"/>
                  </a:lnTo>
                  <a:lnTo>
                    <a:pt x="1048" y="139"/>
                  </a:lnTo>
                  <a:lnTo>
                    <a:pt x="1077" y="153"/>
                  </a:lnTo>
                  <a:lnTo>
                    <a:pt x="1103" y="168"/>
                  </a:lnTo>
                  <a:lnTo>
                    <a:pt x="1127" y="183"/>
                  </a:lnTo>
                  <a:lnTo>
                    <a:pt x="1150" y="200"/>
                  </a:lnTo>
                  <a:lnTo>
                    <a:pt x="1156" y="194"/>
                  </a:lnTo>
                  <a:lnTo>
                    <a:pt x="1164" y="188"/>
                  </a:lnTo>
                  <a:lnTo>
                    <a:pt x="1170" y="183"/>
                  </a:lnTo>
                  <a:lnTo>
                    <a:pt x="1176" y="177"/>
                  </a:lnTo>
                  <a:lnTo>
                    <a:pt x="1153" y="157"/>
                  </a:lnTo>
                  <a:lnTo>
                    <a:pt x="1127" y="139"/>
                  </a:lnTo>
                  <a:lnTo>
                    <a:pt x="1100" y="121"/>
                  </a:lnTo>
                  <a:lnTo>
                    <a:pt x="1071" y="104"/>
                  </a:lnTo>
                  <a:lnTo>
                    <a:pt x="1041" y="89"/>
                  </a:lnTo>
                  <a:lnTo>
                    <a:pt x="1007" y="74"/>
                  </a:lnTo>
                  <a:lnTo>
                    <a:pt x="974" y="60"/>
                  </a:lnTo>
                  <a:lnTo>
                    <a:pt x="939" y="48"/>
                  </a:lnTo>
                  <a:lnTo>
                    <a:pt x="903" y="38"/>
                  </a:lnTo>
                  <a:lnTo>
                    <a:pt x="865" y="29"/>
                  </a:lnTo>
                  <a:lnTo>
                    <a:pt x="827" y="19"/>
                  </a:lnTo>
                  <a:lnTo>
                    <a:pt x="786" y="12"/>
                  </a:lnTo>
                  <a:lnTo>
                    <a:pt x="745" y="7"/>
                  </a:lnTo>
                  <a:lnTo>
                    <a:pt x="704" y="3"/>
                  </a:lnTo>
                  <a:lnTo>
                    <a:pt x="662" y="1"/>
                  </a:lnTo>
                  <a:lnTo>
                    <a:pt x="618" y="0"/>
                  </a:lnTo>
                  <a:lnTo>
                    <a:pt x="566" y="1"/>
                  </a:lnTo>
                  <a:lnTo>
                    <a:pt x="516" y="4"/>
                  </a:lnTo>
                  <a:lnTo>
                    <a:pt x="466" y="10"/>
                  </a:lnTo>
                  <a:lnTo>
                    <a:pt x="419" y="18"/>
                  </a:lnTo>
                  <a:lnTo>
                    <a:pt x="372" y="27"/>
                  </a:lnTo>
                  <a:lnTo>
                    <a:pt x="326" y="39"/>
                  </a:lnTo>
                  <a:lnTo>
                    <a:pt x="284" y="53"/>
                  </a:lnTo>
                  <a:lnTo>
                    <a:pt x="243" y="68"/>
                  </a:lnTo>
                  <a:lnTo>
                    <a:pt x="204" y="85"/>
                  </a:lnTo>
                  <a:lnTo>
                    <a:pt x="167" y="103"/>
                  </a:lnTo>
                  <a:lnTo>
                    <a:pt x="132" y="124"/>
                  </a:lnTo>
                  <a:lnTo>
                    <a:pt x="100" y="145"/>
                  </a:lnTo>
                  <a:lnTo>
                    <a:pt x="72" y="168"/>
                  </a:lnTo>
                  <a:lnTo>
                    <a:pt x="44" y="192"/>
                  </a:lnTo>
                  <a:lnTo>
                    <a:pt x="22" y="218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2A3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BC74541F-1118-4ADC-AF42-B0E723CD0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1885"/>
              <a:ext cx="94" cy="59"/>
            </a:xfrm>
            <a:custGeom>
              <a:avLst/>
              <a:gdLst>
                <a:gd name="T0" fmla="*/ 0 w 188"/>
                <a:gd name="T1" fmla="*/ 42 h 117"/>
                <a:gd name="T2" fmla="*/ 16 w 188"/>
                <a:gd name="T3" fmla="*/ 53 h 117"/>
                <a:gd name="T4" fmla="*/ 31 w 188"/>
                <a:gd name="T5" fmla="*/ 64 h 117"/>
                <a:gd name="T6" fmla="*/ 47 w 188"/>
                <a:gd name="T7" fmla="*/ 73 h 117"/>
                <a:gd name="T8" fmla="*/ 64 w 188"/>
                <a:gd name="T9" fmla="*/ 82 h 117"/>
                <a:gd name="T10" fmla="*/ 81 w 188"/>
                <a:gd name="T11" fmla="*/ 91 h 117"/>
                <a:gd name="T12" fmla="*/ 100 w 188"/>
                <a:gd name="T13" fmla="*/ 100 h 117"/>
                <a:gd name="T14" fmla="*/ 119 w 188"/>
                <a:gd name="T15" fmla="*/ 109 h 117"/>
                <a:gd name="T16" fmla="*/ 138 w 188"/>
                <a:gd name="T17" fmla="*/ 117 h 117"/>
                <a:gd name="T18" fmla="*/ 144 w 188"/>
                <a:gd name="T19" fmla="*/ 112 h 117"/>
                <a:gd name="T20" fmla="*/ 151 w 188"/>
                <a:gd name="T21" fmla="*/ 108 h 117"/>
                <a:gd name="T22" fmla="*/ 158 w 188"/>
                <a:gd name="T23" fmla="*/ 105 h 117"/>
                <a:gd name="T24" fmla="*/ 164 w 188"/>
                <a:gd name="T25" fmla="*/ 100 h 117"/>
                <a:gd name="T26" fmla="*/ 170 w 188"/>
                <a:gd name="T27" fmla="*/ 97 h 117"/>
                <a:gd name="T28" fmla="*/ 176 w 188"/>
                <a:gd name="T29" fmla="*/ 94 h 117"/>
                <a:gd name="T30" fmla="*/ 182 w 188"/>
                <a:gd name="T31" fmla="*/ 89 h 117"/>
                <a:gd name="T32" fmla="*/ 188 w 188"/>
                <a:gd name="T33" fmla="*/ 86 h 117"/>
                <a:gd name="T34" fmla="*/ 161 w 188"/>
                <a:gd name="T35" fmla="*/ 77 h 117"/>
                <a:gd name="T36" fmla="*/ 135 w 188"/>
                <a:gd name="T37" fmla="*/ 68 h 117"/>
                <a:gd name="T38" fmla="*/ 110 w 188"/>
                <a:gd name="T39" fmla="*/ 59 h 117"/>
                <a:gd name="T40" fmla="*/ 85 w 188"/>
                <a:gd name="T41" fmla="*/ 48 h 117"/>
                <a:gd name="T42" fmla="*/ 63 w 188"/>
                <a:gd name="T43" fmla="*/ 36 h 117"/>
                <a:gd name="T44" fmla="*/ 41 w 188"/>
                <a:gd name="T45" fmla="*/ 26 h 117"/>
                <a:gd name="T46" fmla="*/ 20 w 188"/>
                <a:gd name="T47" fmla="*/ 12 h 117"/>
                <a:gd name="T48" fmla="*/ 2 w 188"/>
                <a:gd name="T49" fmla="*/ 0 h 117"/>
                <a:gd name="T50" fmla="*/ 3 w 188"/>
                <a:gd name="T51" fmla="*/ 11 h 117"/>
                <a:gd name="T52" fmla="*/ 3 w 188"/>
                <a:gd name="T53" fmla="*/ 21 h 117"/>
                <a:gd name="T54" fmla="*/ 2 w 188"/>
                <a:gd name="T55" fmla="*/ 32 h 117"/>
                <a:gd name="T56" fmla="*/ 0 w 188"/>
                <a:gd name="T57" fmla="*/ 42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"/>
                <a:gd name="T88" fmla="*/ 0 h 117"/>
                <a:gd name="T89" fmla="*/ 188 w 188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" h="117">
                  <a:moveTo>
                    <a:pt x="0" y="42"/>
                  </a:moveTo>
                  <a:lnTo>
                    <a:pt x="16" y="53"/>
                  </a:lnTo>
                  <a:lnTo>
                    <a:pt x="31" y="64"/>
                  </a:lnTo>
                  <a:lnTo>
                    <a:pt x="47" y="73"/>
                  </a:lnTo>
                  <a:lnTo>
                    <a:pt x="64" y="82"/>
                  </a:lnTo>
                  <a:lnTo>
                    <a:pt x="81" y="91"/>
                  </a:lnTo>
                  <a:lnTo>
                    <a:pt x="100" y="100"/>
                  </a:lnTo>
                  <a:lnTo>
                    <a:pt x="119" y="109"/>
                  </a:lnTo>
                  <a:lnTo>
                    <a:pt x="138" y="117"/>
                  </a:lnTo>
                  <a:lnTo>
                    <a:pt x="144" y="112"/>
                  </a:lnTo>
                  <a:lnTo>
                    <a:pt x="151" y="108"/>
                  </a:lnTo>
                  <a:lnTo>
                    <a:pt x="158" y="105"/>
                  </a:lnTo>
                  <a:lnTo>
                    <a:pt x="164" y="100"/>
                  </a:lnTo>
                  <a:lnTo>
                    <a:pt x="170" y="97"/>
                  </a:lnTo>
                  <a:lnTo>
                    <a:pt x="176" y="94"/>
                  </a:lnTo>
                  <a:lnTo>
                    <a:pt x="182" y="89"/>
                  </a:lnTo>
                  <a:lnTo>
                    <a:pt x="188" y="86"/>
                  </a:lnTo>
                  <a:lnTo>
                    <a:pt x="161" y="77"/>
                  </a:lnTo>
                  <a:lnTo>
                    <a:pt x="135" y="68"/>
                  </a:lnTo>
                  <a:lnTo>
                    <a:pt x="110" y="59"/>
                  </a:lnTo>
                  <a:lnTo>
                    <a:pt x="85" y="48"/>
                  </a:lnTo>
                  <a:lnTo>
                    <a:pt x="63" y="36"/>
                  </a:lnTo>
                  <a:lnTo>
                    <a:pt x="41" y="26"/>
                  </a:lnTo>
                  <a:lnTo>
                    <a:pt x="20" y="12"/>
                  </a:lnTo>
                  <a:lnTo>
                    <a:pt x="2" y="0"/>
                  </a:lnTo>
                  <a:lnTo>
                    <a:pt x="3" y="11"/>
                  </a:lnTo>
                  <a:lnTo>
                    <a:pt x="3" y="21"/>
                  </a:lnTo>
                  <a:lnTo>
                    <a:pt x="2" y="3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29E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05A193ED-BB8C-47DD-846F-8CD0D4B24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" y="1860"/>
              <a:ext cx="474" cy="118"/>
            </a:xfrm>
            <a:custGeom>
              <a:avLst/>
              <a:gdLst>
                <a:gd name="T0" fmla="*/ 335 w 947"/>
                <a:gd name="T1" fmla="*/ 183 h 235"/>
                <a:gd name="T2" fmla="*/ 291 w 947"/>
                <a:gd name="T3" fmla="*/ 182 h 235"/>
                <a:gd name="T4" fmla="*/ 249 w 947"/>
                <a:gd name="T5" fmla="*/ 179 h 235"/>
                <a:gd name="T6" fmla="*/ 208 w 947"/>
                <a:gd name="T7" fmla="*/ 174 h 235"/>
                <a:gd name="T8" fmla="*/ 167 w 947"/>
                <a:gd name="T9" fmla="*/ 170 h 235"/>
                <a:gd name="T10" fmla="*/ 128 w 947"/>
                <a:gd name="T11" fmla="*/ 162 h 235"/>
                <a:gd name="T12" fmla="*/ 88 w 947"/>
                <a:gd name="T13" fmla="*/ 155 h 235"/>
                <a:gd name="T14" fmla="*/ 52 w 947"/>
                <a:gd name="T15" fmla="*/ 145 h 235"/>
                <a:gd name="T16" fmla="*/ 26 w 947"/>
                <a:gd name="T17" fmla="*/ 149 h 235"/>
                <a:gd name="T18" fmla="*/ 8 w 947"/>
                <a:gd name="T19" fmla="*/ 167 h 235"/>
                <a:gd name="T20" fmla="*/ 20 w 947"/>
                <a:gd name="T21" fmla="*/ 183 h 235"/>
                <a:gd name="T22" fmla="*/ 59 w 947"/>
                <a:gd name="T23" fmla="*/ 196 h 235"/>
                <a:gd name="T24" fmla="*/ 102 w 947"/>
                <a:gd name="T25" fmla="*/ 206 h 235"/>
                <a:gd name="T26" fmla="*/ 146 w 947"/>
                <a:gd name="T27" fmla="*/ 215 h 235"/>
                <a:gd name="T28" fmla="*/ 190 w 947"/>
                <a:gd name="T29" fmla="*/ 223 h 235"/>
                <a:gd name="T30" fmla="*/ 237 w 947"/>
                <a:gd name="T31" fmla="*/ 229 h 235"/>
                <a:gd name="T32" fmla="*/ 284 w 947"/>
                <a:gd name="T33" fmla="*/ 233 h 235"/>
                <a:gd name="T34" fmla="*/ 332 w 947"/>
                <a:gd name="T35" fmla="*/ 235 h 235"/>
                <a:gd name="T36" fmla="*/ 405 w 947"/>
                <a:gd name="T37" fmla="*/ 233 h 235"/>
                <a:gd name="T38" fmla="*/ 499 w 947"/>
                <a:gd name="T39" fmla="*/ 226 h 235"/>
                <a:gd name="T40" fmla="*/ 589 w 947"/>
                <a:gd name="T41" fmla="*/ 212 h 235"/>
                <a:gd name="T42" fmla="*/ 672 w 947"/>
                <a:gd name="T43" fmla="*/ 191 h 235"/>
                <a:gd name="T44" fmla="*/ 749 w 947"/>
                <a:gd name="T45" fmla="*/ 164 h 235"/>
                <a:gd name="T46" fmla="*/ 818 w 947"/>
                <a:gd name="T47" fmla="*/ 132 h 235"/>
                <a:gd name="T48" fmla="*/ 877 w 947"/>
                <a:gd name="T49" fmla="*/ 95 h 235"/>
                <a:gd name="T50" fmla="*/ 925 w 947"/>
                <a:gd name="T51" fmla="*/ 54 h 235"/>
                <a:gd name="T52" fmla="*/ 944 w 947"/>
                <a:gd name="T53" fmla="*/ 23 h 235"/>
                <a:gd name="T54" fmla="*/ 939 w 947"/>
                <a:gd name="T55" fmla="*/ 7 h 235"/>
                <a:gd name="T56" fmla="*/ 918 w 947"/>
                <a:gd name="T57" fmla="*/ 20 h 235"/>
                <a:gd name="T58" fmla="*/ 871 w 947"/>
                <a:gd name="T59" fmla="*/ 58 h 235"/>
                <a:gd name="T60" fmla="*/ 813 w 947"/>
                <a:gd name="T61" fmla="*/ 91 h 235"/>
                <a:gd name="T62" fmla="*/ 746 w 947"/>
                <a:gd name="T63" fmla="*/ 120 h 235"/>
                <a:gd name="T64" fmla="*/ 672 w 947"/>
                <a:gd name="T65" fmla="*/ 144 h 235"/>
                <a:gd name="T66" fmla="*/ 589 w 947"/>
                <a:gd name="T67" fmla="*/ 162 h 235"/>
                <a:gd name="T68" fmla="*/ 499 w 947"/>
                <a:gd name="T69" fmla="*/ 176 h 235"/>
                <a:gd name="T70" fmla="*/ 405 w 947"/>
                <a:gd name="T71" fmla="*/ 182 h 2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47"/>
                <a:gd name="T109" fmla="*/ 0 h 235"/>
                <a:gd name="T110" fmla="*/ 947 w 947"/>
                <a:gd name="T111" fmla="*/ 235 h 2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47" h="235">
                  <a:moveTo>
                    <a:pt x="357" y="183"/>
                  </a:moveTo>
                  <a:lnTo>
                    <a:pt x="335" y="183"/>
                  </a:lnTo>
                  <a:lnTo>
                    <a:pt x="313" y="183"/>
                  </a:lnTo>
                  <a:lnTo>
                    <a:pt x="291" y="182"/>
                  </a:lnTo>
                  <a:lnTo>
                    <a:pt x="270" y="180"/>
                  </a:lnTo>
                  <a:lnTo>
                    <a:pt x="249" y="179"/>
                  </a:lnTo>
                  <a:lnTo>
                    <a:pt x="228" y="177"/>
                  </a:lnTo>
                  <a:lnTo>
                    <a:pt x="208" y="174"/>
                  </a:lnTo>
                  <a:lnTo>
                    <a:pt x="187" y="173"/>
                  </a:lnTo>
                  <a:lnTo>
                    <a:pt x="167" y="170"/>
                  </a:lnTo>
                  <a:lnTo>
                    <a:pt x="147" y="167"/>
                  </a:lnTo>
                  <a:lnTo>
                    <a:pt x="128" y="162"/>
                  </a:lnTo>
                  <a:lnTo>
                    <a:pt x="108" y="159"/>
                  </a:lnTo>
                  <a:lnTo>
                    <a:pt x="88" y="155"/>
                  </a:lnTo>
                  <a:lnTo>
                    <a:pt x="70" y="150"/>
                  </a:lnTo>
                  <a:lnTo>
                    <a:pt x="52" y="145"/>
                  </a:lnTo>
                  <a:lnTo>
                    <a:pt x="34" y="141"/>
                  </a:lnTo>
                  <a:lnTo>
                    <a:pt x="26" y="149"/>
                  </a:lnTo>
                  <a:lnTo>
                    <a:pt x="17" y="156"/>
                  </a:lnTo>
                  <a:lnTo>
                    <a:pt x="8" y="167"/>
                  </a:lnTo>
                  <a:lnTo>
                    <a:pt x="0" y="177"/>
                  </a:lnTo>
                  <a:lnTo>
                    <a:pt x="20" y="183"/>
                  </a:lnTo>
                  <a:lnTo>
                    <a:pt x="40" y="191"/>
                  </a:lnTo>
                  <a:lnTo>
                    <a:pt x="59" y="196"/>
                  </a:lnTo>
                  <a:lnTo>
                    <a:pt x="81" y="202"/>
                  </a:lnTo>
                  <a:lnTo>
                    <a:pt x="102" y="206"/>
                  </a:lnTo>
                  <a:lnTo>
                    <a:pt x="123" y="212"/>
                  </a:lnTo>
                  <a:lnTo>
                    <a:pt x="146" y="215"/>
                  </a:lnTo>
                  <a:lnTo>
                    <a:pt x="167" y="220"/>
                  </a:lnTo>
                  <a:lnTo>
                    <a:pt x="190" y="223"/>
                  </a:lnTo>
                  <a:lnTo>
                    <a:pt x="214" y="226"/>
                  </a:lnTo>
                  <a:lnTo>
                    <a:pt x="237" y="229"/>
                  </a:lnTo>
                  <a:lnTo>
                    <a:pt x="260" y="230"/>
                  </a:lnTo>
                  <a:lnTo>
                    <a:pt x="284" y="233"/>
                  </a:lnTo>
                  <a:lnTo>
                    <a:pt x="308" y="233"/>
                  </a:lnTo>
                  <a:lnTo>
                    <a:pt x="332" y="235"/>
                  </a:lnTo>
                  <a:lnTo>
                    <a:pt x="357" y="235"/>
                  </a:lnTo>
                  <a:lnTo>
                    <a:pt x="405" y="233"/>
                  </a:lnTo>
                  <a:lnTo>
                    <a:pt x="454" y="230"/>
                  </a:lnTo>
                  <a:lnTo>
                    <a:pt x="499" y="226"/>
                  </a:lnTo>
                  <a:lnTo>
                    <a:pt x="545" y="220"/>
                  </a:lnTo>
                  <a:lnTo>
                    <a:pt x="589" y="212"/>
                  </a:lnTo>
                  <a:lnTo>
                    <a:pt x="631" y="202"/>
                  </a:lnTo>
                  <a:lnTo>
                    <a:pt x="672" y="191"/>
                  </a:lnTo>
                  <a:lnTo>
                    <a:pt x="712" y="179"/>
                  </a:lnTo>
                  <a:lnTo>
                    <a:pt x="749" y="164"/>
                  </a:lnTo>
                  <a:lnTo>
                    <a:pt x="784" y="149"/>
                  </a:lnTo>
                  <a:lnTo>
                    <a:pt x="818" y="132"/>
                  </a:lnTo>
                  <a:lnTo>
                    <a:pt x="848" y="114"/>
                  </a:lnTo>
                  <a:lnTo>
                    <a:pt x="877" y="95"/>
                  </a:lnTo>
                  <a:lnTo>
                    <a:pt x="903" y="74"/>
                  </a:lnTo>
                  <a:lnTo>
                    <a:pt x="925" y="54"/>
                  </a:lnTo>
                  <a:lnTo>
                    <a:pt x="947" y="32"/>
                  </a:lnTo>
                  <a:lnTo>
                    <a:pt x="944" y="23"/>
                  </a:lnTo>
                  <a:lnTo>
                    <a:pt x="942" y="15"/>
                  </a:lnTo>
                  <a:lnTo>
                    <a:pt x="939" y="7"/>
                  </a:lnTo>
                  <a:lnTo>
                    <a:pt x="936" y="0"/>
                  </a:lnTo>
                  <a:lnTo>
                    <a:pt x="918" y="20"/>
                  </a:lnTo>
                  <a:lnTo>
                    <a:pt x="895" y="39"/>
                  </a:lnTo>
                  <a:lnTo>
                    <a:pt x="871" y="58"/>
                  </a:lnTo>
                  <a:lnTo>
                    <a:pt x="844" y="74"/>
                  </a:lnTo>
                  <a:lnTo>
                    <a:pt x="813" y="91"/>
                  </a:lnTo>
                  <a:lnTo>
                    <a:pt x="781" y="105"/>
                  </a:lnTo>
                  <a:lnTo>
                    <a:pt x="746" y="120"/>
                  </a:lnTo>
                  <a:lnTo>
                    <a:pt x="710" y="132"/>
                  </a:lnTo>
                  <a:lnTo>
                    <a:pt x="672" y="144"/>
                  </a:lnTo>
                  <a:lnTo>
                    <a:pt x="631" y="153"/>
                  </a:lnTo>
                  <a:lnTo>
                    <a:pt x="589" y="162"/>
                  </a:lnTo>
                  <a:lnTo>
                    <a:pt x="545" y="170"/>
                  </a:lnTo>
                  <a:lnTo>
                    <a:pt x="499" y="176"/>
                  </a:lnTo>
                  <a:lnTo>
                    <a:pt x="454" y="180"/>
                  </a:lnTo>
                  <a:lnTo>
                    <a:pt x="405" y="182"/>
                  </a:lnTo>
                  <a:lnTo>
                    <a:pt x="357" y="183"/>
                  </a:lnTo>
                  <a:close/>
                </a:path>
              </a:pathLst>
            </a:custGeom>
            <a:solidFill>
              <a:srgbClr val="F29E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5" name="Freeform 127">
              <a:extLst>
                <a:ext uri="{FF2B5EF4-FFF2-40B4-BE49-F238E27FC236}">
                  <a16:creationId xmlns:a16="http://schemas.microsoft.com/office/drawing/2014/main" id="{9F53B0CF-25C8-42A3-AADA-834B9B24B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1633"/>
              <a:ext cx="566" cy="119"/>
            </a:xfrm>
            <a:custGeom>
              <a:avLst/>
              <a:gdLst>
                <a:gd name="T0" fmla="*/ 4 w 1131"/>
                <a:gd name="T1" fmla="*/ 222 h 238"/>
                <a:gd name="T2" fmla="*/ 13 w 1131"/>
                <a:gd name="T3" fmla="*/ 232 h 238"/>
                <a:gd name="T4" fmla="*/ 36 w 1131"/>
                <a:gd name="T5" fmla="*/ 219 h 238"/>
                <a:gd name="T6" fmla="*/ 83 w 1131"/>
                <a:gd name="T7" fmla="*/ 181 h 238"/>
                <a:gd name="T8" fmla="*/ 139 w 1131"/>
                <a:gd name="T9" fmla="*/ 147 h 238"/>
                <a:gd name="T10" fmla="*/ 206 w 1131"/>
                <a:gd name="T11" fmla="*/ 117 h 238"/>
                <a:gd name="T12" fmla="*/ 282 w 1131"/>
                <a:gd name="T13" fmla="*/ 93 h 238"/>
                <a:gd name="T14" fmla="*/ 365 w 1131"/>
                <a:gd name="T15" fmla="*/ 73 h 238"/>
                <a:gd name="T16" fmla="*/ 455 w 1131"/>
                <a:gd name="T17" fmla="*/ 59 h 238"/>
                <a:gd name="T18" fmla="*/ 550 w 1131"/>
                <a:gd name="T19" fmla="*/ 53 h 238"/>
                <a:gd name="T20" fmla="*/ 638 w 1131"/>
                <a:gd name="T21" fmla="*/ 52 h 238"/>
                <a:gd name="T22" fmla="*/ 714 w 1131"/>
                <a:gd name="T23" fmla="*/ 56 h 238"/>
                <a:gd name="T24" fmla="*/ 787 w 1131"/>
                <a:gd name="T25" fmla="*/ 65 h 238"/>
                <a:gd name="T26" fmla="*/ 856 w 1131"/>
                <a:gd name="T27" fmla="*/ 78 h 238"/>
                <a:gd name="T28" fmla="*/ 922 w 1131"/>
                <a:gd name="T29" fmla="*/ 94 h 238"/>
                <a:gd name="T30" fmla="*/ 982 w 1131"/>
                <a:gd name="T31" fmla="*/ 114 h 238"/>
                <a:gd name="T32" fmla="*/ 1037 w 1131"/>
                <a:gd name="T33" fmla="*/ 137 h 238"/>
                <a:gd name="T34" fmla="*/ 1086 w 1131"/>
                <a:gd name="T35" fmla="*/ 163 h 238"/>
                <a:gd name="T36" fmla="*/ 1114 w 1131"/>
                <a:gd name="T37" fmla="*/ 169 h 238"/>
                <a:gd name="T38" fmla="*/ 1125 w 1131"/>
                <a:gd name="T39" fmla="*/ 155 h 238"/>
                <a:gd name="T40" fmla="*/ 1108 w 1131"/>
                <a:gd name="T41" fmla="*/ 132 h 238"/>
                <a:gd name="T42" fmla="*/ 1058 w 1131"/>
                <a:gd name="T43" fmla="*/ 102 h 238"/>
                <a:gd name="T44" fmla="*/ 1001 w 1131"/>
                <a:gd name="T45" fmla="*/ 75 h 238"/>
                <a:gd name="T46" fmla="*/ 937 w 1131"/>
                <a:gd name="T47" fmla="*/ 52 h 238"/>
                <a:gd name="T48" fmla="*/ 870 w 1131"/>
                <a:gd name="T49" fmla="*/ 32 h 238"/>
                <a:gd name="T50" fmla="*/ 797 w 1131"/>
                <a:gd name="T51" fmla="*/ 17 h 238"/>
                <a:gd name="T52" fmla="*/ 720 w 1131"/>
                <a:gd name="T53" fmla="*/ 6 h 238"/>
                <a:gd name="T54" fmla="*/ 640 w 1131"/>
                <a:gd name="T55" fmla="*/ 0 h 238"/>
                <a:gd name="T56" fmla="*/ 549 w 1131"/>
                <a:gd name="T57" fmla="*/ 2 h 238"/>
                <a:gd name="T58" fmla="*/ 452 w 1131"/>
                <a:gd name="T59" fmla="*/ 9 h 238"/>
                <a:gd name="T60" fmla="*/ 359 w 1131"/>
                <a:gd name="T61" fmla="*/ 25 h 238"/>
                <a:gd name="T62" fmla="*/ 274 w 1131"/>
                <a:gd name="T63" fmla="*/ 47 h 238"/>
                <a:gd name="T64" fmla="*/ 197 w 1131"/>
                <a:gd name="T65" fmla="*/ 76 h 238"/>
                <a:gd name="T66" fmla="*/ 127 w 1131"/>
                <a:gd name="T67" fmla="*/ 109 h 238"/>
                <a:gd name="T68" fmla="*/ 68 w 1131"/>
                <a:gd name="T69" fmla="*/ 149 h 238"/>
                <a:gd name="T70" fmla="*/ 19 w 1131"/>
                <a:gd name="T71" fmla="*/ 193 h 2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31"/>
                <a:gd name="T109" fmla="*/ 0 h 238"/>
                <a:gd name="T110" fmla="*/ 1131 w 1131"/>
                <a:gd name="T111" fmla="*/ 238 h 2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31" h="238">
                  <a:moveTo>
                    <a:pt x="0" y="216"/>
                  </a:moveTo>
                  <a:lnTo>
                    <a:pt x="4" y="222"/>
                  </a:lnTo>
                  <a:lnTo>
                    <a:pt x="9" y="226"/>
                  </a:lnTo>
                  <a:lnTo>
                    <a:pt x="13" y="232"/>
                  </a:lnTo>
                  <a:lnTo>
                    <a:pt x="18" y="238"/>
                  </a:lnTo>
                  <a:lnTo>
                    <a:pt x="36" y="219"/>
                  </a:lnTo>
                  <a:lnTo>
                    <a:pt x="59" y="199"/>
                  </a:lnTo>
                  <a:lnTo>
                    <a:pt x="83" y="181"/>
                  </a:lnTo>
                  <a:lnTo>
                    <a:pt x="110" y="163"/>
                  </a:lnTo>
                  <a:lnTo>
                    <a:pt x="139" y="147"/>
                  </a:lnTo>
                  <a:lnTo>
                    <a:pt x="172" y="131"/>
                  </a:lnTo>
                  <a:lnTo>
                    <a:pt x="206" y="117"/>
                  </a:lnTo>
                  <a:lnTo>
                    <a:pt x="244" y="103"/>
                  </a:lnTo>
                  <a:lnTo>
                    <a:pt x="282" y="93"/>
                  </a:lnTo>
                  <a:lnTo>
                    <a:pt x="323" y="82"/>
                  </a:lnTo>
                  <a:lnTo>
                    <a:pt x="365" y="73"/>
                  </a:lnTo>
                  <a:lnTo>
                    <a:pt x="409" y="65"/>
                  </a:lnTo>
                  <a:lnTo>
                    <a:pt x="455" y="59"/>
                  </a:lnTo>
                  <a:lnTo>
                    <a:pt x="502" y="55"/>
                  </a:lnTo>
                  <a:lnTo>
                    <a:pt x="550" y="53"/>
                  </a:lnTo>
                  <a:lnTo>
                    <a:pt x="599" y="52"/>
                  </a:lnTo>
                  <a:lnTo>
                    <a:pt x="638" y="52"/>
                  </a:lnTo>
                  <a:lnTo>
                    <a:pt x="676" y="53"/>
                  </a:lnTo>
                  <a:lnTo>
                    <a:pt x="714" y="56"/>
                  </a:lnTo>
                  <a:lnTo>
                    <a:pt x="752" y="61"/>
                  </a:lnTo>
                  <a:lnTo>
                    <a:pt x="787" y="65"/>
                  </a:lnTo>
                  <a:lnTo>
                    <a:pt x="823" y="72"/>
                  </a:lnTo>
                  <a:lnTo>
                    <a:pt x="856" y="78"/>
                  </a:lnTo>
                  <a:lnTo>
                    <a:pt x="890" y="85"/>
                  </a:lnTo>
                  <a:lnTo>
                    <a:pt x="922" y="94"/>
                  </a:lnTo>
                  <a:lnTo>
                    <a:pt x="952" y="103"/>
                  </a:lnTo>
                  <a:lnTo>
                    <a:pt x="982" y="114"/>
                  </a:lnTo>
                  <a:lnTo>
                    <a:pt x="1010" y="125"/>
                  </a:lnTo>
                  <a:lnTo>
                    <a:pt x="1037" y="137"/>
                  </a:lnTo>
                  <a:lnTo>
                    <a:pt x="1063" y="149"/>
                  </a:lnTo>
                  <a:lnTo>
                    <a:pt x="1086" y="163"/>
                  </a:lnTo>
                  <a:lnTo>
                    <a:pt x="1108" y="176"/>
                  </a:lnTo>
                  <a:lnTo>
                    <a:pt x="1114" y="169"/>
                  </a:lnTo>
                  <a:lnTo>
                    <a:pt x="1120" y="163"/>
                  </a:lnTo>
                  <a:lnTo>
                    <a:pt x="1125" y="155"/>
                  </a:lnTo>
                  <a:lnTo>
                    <a:pt x="1131" y="149"/>
                  </a:lnTo>
                  <a:lnTo>
                    <a:pt x="1108" y="132"/>
                  </a:lnTo>
                  <a:lnTo>
                    <a:pt x="1084" y="117"/>
                  </a:lnTo>
                  <a:lnTo>
                    <a:pt x="1058" y="102"/>
                  </a:lnTo>
                  <a:lnTo>
                    <a:pt x="1029" y="88"/>
                  </a:lnTo>
                  <a:lnTo>
                    <a:pt x="1001" y="75"/>
                  </a:lnTo>
                  <a:lnTo>
                    <a:pt x="970" y="62"/>
                  </a:lnTo>
                  <a:lnTo>
                    <a:pt x="937" y="52"/>
                  </a:lnTo>
                  <a:lnTo>
                    <a:pt x="904" y="41"/>
                  </a:lnTo>
                  <a:lnTo>
                    <a:pt x="870" y="32"/>
                  </a:lnTo>
                  <a:lnTo>
                    <a:pt x="834" y="23"/>
                  </a:lnTo>
                  <a:lnTo>
                    <a:pt x="797" y="17"/>
                  </a:lnTo>
                  <a:lnTo>
                    <a:pt x="759" y="11"/>
                  </a:lnTo>
                  <a:lnTo>
                    <a:pt x="720" y="6"/>
                  </a:lnTo>
                  <a:lnTo>
                    <a:pt x="681" y="3"/>
                  </a:lnTo>
                  <a:lnTo>
                    <a:pt x="640" y="0"/>
                  </a:lnTo>
                  <a:lnTo>
                    <a:pt x="599" y="0"/>
                  </a:lnTo>
                  <a:lnTo>
                    <a:pt x="549" y="2"/>
                  </a:lnTo>
                  <a:lnTo>
                    <a:pt x="500" y="5"/>
                  </a:lnTo>
                  <a:lnTo>
                    <a:pt x="452" y="9"/>
                  </a:lnTo>
                  <a:lnTo>
                    <a:pt x="404" y="17"/>
                  </a:lnTo>
                  <a:lnTo>
                    <a:pt x="359" y="25"/>
                  </a:lnTo>
                  <a:lnTo>
                    <a:pt x="317" y="35"/>
                  </a:lnTo>
                  <a:lnTo>
                    <a:pt x="274" y="47"/>
                  </a:lnTo>
                  <a:lnTo>
                    <a:pt x="235" y="61"/>
                  </a:lnTo>
                  <a:lnTo>
                    <a:pt x="197" y="76"/>
                  </a:lnTo>
                  <a:lnTo>
                    <a:pt x="160" y="93"/>
                  </a:lnTo>
                  <a:lnTo>
                    <a:pt x="127" y="109"/>
                  </a:lnTo>
                  <a:lnTo>
                    <a:pt x="97" y="129"/>
                  </a:lnTo>
                  <a:lnTo>
                    <a:pt x="68" y="149"/>
                  </a:lnTo>
                  <a:lnTo>
                    <a:pt x="42" y="170"/>
                  </a:lnTo>
                  <a:lnTo>
                    <a:pt x="19" y="193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29E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6" name="Freeform 128">
              <a:extLst>
                <a:ext uri="{FF2B5EF4-FFF2-40B4-BE49-F238E27FC236}">
                  <a16:creationId xmlns:a16="http://schemas.microsoft.com/office/drawing/2014/main" id="{D1FEBFC5-52AE-4508-93CE-4921C5CE0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1766"/>
              <a:ext cx="16" cy="29"/>
            </a:xfrm>
            <a:custGeom>
              <a:avLst/>
              <a:gdLst>
                <a:gd name="T0" fmla="*/ 12 w 32"/>
                <a:gd name="T1" fmla="*/ 0 h 59"/>
                <a:gd name="T2" fmla="*/ 9 w 32"/>
                <a:gd name="T3" fmla="*/ 8 h 59"/>
                <a:gd name="T4" fmla="*/ 6 w 32"/>
                <a:gd name="T5" fmla="*/ 17 h 59"/>
                <a:gd name="T6" fmla="*/ 3 w 32"/>
                <a:gd name="T7" fmla="*/ 26 h 59"/>
                <a:gd name="T8" fmla="*/ 0 w 32"/>
                <a:gd name="T9" fmla="*/ 35 h 59"/>
                <a:gd name="T10" fmla="*/ 5 w 32"/>
                <a:gd name="T11" fmla="*/ 41 h 59"/>
                <a:gd name="T12" fmla="*/ 9 w 32"/>
                <a:gd name="T13" fmla="*/ 47 h 59"/>
                <a:gd name="T14" fmla="*/ 14 w 32"/>
                <a:gd name="T15" fmla="*/ 53 h 59"/>
                <a:gd name="T16" fmla="*/ 18 w 32"/>
                <a:gd name="T17" fmla="*/ 59 h 59"/>
                <a:gd name="T18" fmla="*/ 20 w 32"/>
                <a:gd name="T19" fmla="*/ 49 h 59"/>
                <a:gd name="T20" fmla="*/ 23 w 32"/>
                <a:gd name="T21" fmla="*/ 37 h 59"/>
                <a:gd name="T22" fmla="*/ 27 w 32"/>
                <a:gd name="T23" fmla="*/ 26 h 59"/>
                <a:gd name="T24" fmla="*/ 32 w 32"/>
                <a:gd name="T25" fmla="*/ 15 h 59"/>
                <a:gd name="T26" fmla="*/ 26 w 32"/>
                <a:gd name="T27" fmla="*/ 12 h 59"/>
                <a:gd name="T28" fmla="*/ 21 w 32"/>
                <a:gd name="T29" fmla="*/ 8 h 59"/>
                <a:gd name="T30" fmla="*/ 17 w 32"/>
                <a:gd name="T31" fmla="*/ 5 h 59"/>
                <a:gd name="T32" fmla="*/ 12 w 32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59"/>
                <a:gd name="T53" fmla="*/ 32 w 32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59">
                  <a:moveTo>
                    <a:pt x="12" y="0"/>
                  </a:moveTo>
                  <a:lnTo>
                    <a:pt x="9" y="8"/>
                  </a:lnTo>
                  <a:lnTo>
                    <a:pt x="6" y="17"/>
                  </a:lnTo>
                  <a:lnTo>
                    <a:pt x="3" y="26"/>
                  </a:lnTo>
                  <a:lnTo>
                    <a:pt x="0" y="35"/>
                  </a:lnTo>
                  <a:lnTo>
                    <a:pt x="5" y="41"/>
                  </a:lnTo>
                  <a:lnTo>
                    <a:pt x="9" y="47"/>
                  </a:lnTo>
                  <a:lnTo>
                    <a:pt x="14" y="53"/>
                  </a:lnTo>
                  <a:lnTo>
                    <a:pt x="18" y="59"/>
                  </a:lnTo>
                  <a:lnTo>
                    <a:pt x="20" y="49"/>
                  </a:lnTo>
                  <a:lnTo>
                    <a:pt x="23" y="37"/>
                  </a:lnTo>
                  <a:lnTo>
                    <a:pt x="27" y="26"/>
                  </a:lnTo>
                  <a:lnTo>
                    <a:pt x="32" y="15"/>
                  </a:lnTo>
                  <a:lnTo>
                    <a:pt x="26" y="12"/>
                  </a:lnTo>
                  <a:lnTo>
                    <a:pt x="21" y="8"/>
                  </a:lnTo>
                  <a:lnTo>
                    <a:pt x="17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29E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F8F3F099-AD21-40D4-8BAE-0ADF60A3F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1848"/>
              <a:ext cx="559" cy="103"/>
            </a:xfrm>
            <a:custGeom>
              <a:avLst/>
              <a:gdLst>
                <a:gd name="T0" fmla="*/ 6 w 1118"/>
                <a:gd name="T1" fmla="*/ 34 h 207"/>
                <a:gd name="T2" fmla="*/ 14 w 1118"/>
                <a:gd name="T3" fmla="*/ 62 h 207"/>
                <a:gd name="T4" fmla="*/ 35 w 1118"/>
                <a:gd name="T5" fmla="*/ 86 h 207"/>
                <a:gd name="T6" fmla="*/ 78 w 1118"/>
                <a:gd name="T7" fmla="*/ 110 h 207"/>
                <a:gd name="T8" fmla="*/ 125 w 1118"/>
                <a:gd name="T9" fmla="*/ 133 h 207"/>
                <a:gd name="T10" fmla="*/ 176 w 1118"/>
                <a:gd name="T11" fmla="*/ 151 h 207"/>
                <a:gd name="T12" fmla="*/ 216 w 1118"/>
                <a:gd name="T13" fmla="*/ 154 h 207"/>
                <a:gd name="T14" fmla="*/ 237 w 1118"/>
                <a:gd name="T15" fmla="*/ 144 h 207"/>
                <a:gd name="T16" fmla="*/ 253 w 1118"/>
                <a:gd name="T17" fmla="*/ 138 h 207"/>
                <a:gd name="T18" fmla="*/ 263 w 1118"/>
                <a:gd name="T19" fmla="*/ 133 h 207"/>
                <a:gd name="T20" fmla="*/ 263 w 1118"/>
                <a:gd name="T21" fmla="*/ 133 h 207"/>
                <a:gd name="T22" fmla="*/ 257 w 1118"/>
                <a:gd name="T23" fmla="*/ 138 h 207"/>
                <a:gd name="T24" fmla="*/ 243 w 1118"/>
                <a:gd name="T25" fmla="*/ 145 h 207"/>
                <a:gd name="T26" fmla="*/ 226 w 1118"/>
                <a:gd name="T27" fmla="*/ 157 h 207"/>
                <a:gd name="T28" fmla="*/ 234 w 1118"/>
                <a:gd name="T29" fmla="*/ 169 h 207"/>
                <a:gd name="T30" fmla="*/ 270 w 1118"/>
                <a:gd name="T31" fmla="*/ 179 h 207"/>
                <a:gd name="T32" fmla="*/ 310 w 1118"/>
                <a:gd name="T33" fmla="*/ 186 h 207"/>
                <a:gd name="T34" fmla="*/ 349 w 1118"/>
                <a:gd name="T35" fmla="*/ 194 h 207"/>
                <a:gd name="T36" fmla="*/ 390 w 1118"/>
                <a:gd name="T37" fmla="*/ 198 h 207"/>
                <a:gd name="T38" fmla="*/ 431 w 1118"/>
                <a:gd name="T39" fmla="*/ 203 h 207"/>
                <a:gd name="T40" fmla="*/ 473 w 1118"/>
                <a:gd name="T41" fmla="*/ 206 h 207"/>
                <a:gd name="T42" fmla="*/ 517 w 1118"/>
                <a:gd name="T43" fmla="*/ 207 h 207"/>
                <a:gd name="T44" fmla="*/ 587 w 1118"/>
                <a:gd name="T45" fmla="*/ 206 h 207"/>
                <a:gd name="T46" fmla="*/ 681 w 1118"/>
                <a:gd name="T47" fmla="*/ 200 h 207"/>
                <a:gd name="T48" fmla="*/ 771 w 1118"/>
                <a:gd name="T49" fmla="*/ 186 h 207"/>
                <a:gd name="T50" fmla="*/ 854 w 1118"/>
                <a:gd name="T51" fmla="*/ 168 h 207"/>
                <a:gd name="T52" fmla="*/ 928 w 1118"/>
                <a:gd name="T53" fmla="*/ 144 h 207"/>
                <a:gd name="T54" fmla="*/ 995 w 1118"/>
                <a:gd name="T55" fmla="*/ 115 h 207"/>
                <a:gd name="T56" fmla="*/ 1053 w 1118"/>
                <a:gd name="T57" fmla="*/ 82 h 207"/>
                <a:gd name="T58" fmla="*/ 1100 w 1118"/>
                <a:gd name="T59" fmla="*/ 44 h 207"/>
                <a:gd name="T60" fmla="*/ 1115 w 1118"/>
                <a:gd name="T61" fmla="*/ 18 h 207"/>
                <a:gd name="T62" fmla="*/ 1107 w 1118"/>
                <a:gd name="T63" fmla="*/ 4 h 207"/>
                <a:gd name="T64" fmla="*/ 1086 w 1118"/>
                <a:gd name="T65" fmla="*/ 16 h 207"/>
                <a:gd name="T66" fmla="*/ 1041 w 1118"/>
                <a:gd name="T67" fmla="*/ 48 h 207"/>
                <a:gd name="T68" fmla="*/ 985 w 1118"/>
                <a:gd name="T69" fmla="*/ 77 h 207"/>
                <a:gd name="T70" fmla="*/ 918 w 1118"/>
                <a:gd name="T71" fmla="*/ 103 h 207"/>
                <a:gd name="T72" fmla="*/ 871 w 1118"/>
                <a:gd name="T73" fmla="*/ 126 h 207"/>
                <a:gd name="T74" fmla="*/ 860 w 1118"/>
                <a:gd name="T75" fmla="*/ 141 h 207"/>
                <a:gd name="T76" fmla="*/ 819 w 1118"/>
                <a:gd name="T77" fmla="*/ 133 h 207"/>
                <a:gd name="T78" fmla="*/ 821 w 1118"/>
                <a:gd name="T79" fmla="*/ 132 h 207"/>
                <a:gd name="T80" fmla="*/ 825 w 1118"/>
                <a:gd name="T81" fmla="*/ 127 h 207"/>
                <a:gd name="T82" fmla="*/ 793 w 1118"/>
                <a:gd name="T83" fmla="*/ 133 h 207"/>
                <a:gd name="T84" fmla="*/ 759 w 1118"/>
                <a:gd name="T85" fmla="*/ 139 h 207"/>
                <a:gd name="T86" fmla="*/ 725 w 1118"/>
                <a:gd name="T87" fmla="*/ 144 h 207"/>
                <a:gd name="T88" fmla="*/ 689 w 1118"/>
                <a:gd name="T89" fmla="*/ 148 h 207"/>
                <a:gd name="T90" fmla="*/ 652 w 1118"/>
                <a:gd name="T91" fmla="*/ 151 h 207"/>
                <a:gd name="T92" fmla="*/ 614 w 1118"/>
                <a:gd name="T93" fmla="*/ 154 h 207"/>
                <a:gd name="T94" fmla="*/ 577 w 1118"/>
                <a:gd name="T95" fmla="*/ 156 h 207"/>
                <a:gd name="T96" fmla="*/ 539 w 1118"/>
                <a:gd name="T97" fmla="*/ 156 h 207"/>
                <a:gd name="T98" fmla="*/ 452 w 1118"/>
                <a:gd name="T99" fmla="*/ 153 h 207"/>
                <a:gd name="T100" fmla="*/ 370 w 1118"/>
                <a:gd name="T101" fmla="*/ 147 h 207"/>
                <a:gd name="T102" fmla="*/ 291 w 1118"/>
                <a:gd name="T103" fmla="*/ 135 h 207"/>
                <a:gd name="T104" fmla="*/ 220 w 1118"/>
                <a:gd name="T105" fmla="*/ 118 h 207"/>
                <a:gd name="T106" fmla="*/ 153 w 1118"/>
                <a:gd name="T107" fmla="*/ 100 h 207"/>
                <a:gd name="T108" fmla="*/ 94 w 1118"/>
                <a:gd name="T109" fmla="*/ 77 h 207"/>
                <a:gd name="T110" fmla="*/ 43 w 1118"/>
                <a:gd name="T111" fmla="*/ 51 h 207"/>
                <a:gd name="T112" fmla="*/ 0 w 1118"/>
                <a:gd name="T113" fmla="*/ 22 h 2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8"/>
                <a:gd name="T172" fmla="*/ 0 h 207"/>
                <a:gd name="T173" fmla="*/ 1118 w 1118"/>
                <a:gd name="T174" fmla="*/ 207 h 20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8" h="207">
                  <a:moveTo>
                    <a:pt x="0" y="22"/>
                  </a:moveTo>
                  <a:lnTo>
                    <a:pt x="6" y="34"/>
                  </a:lnTo>
                  <a:lnTo>
                    <a:pt x="11" y="48"/>
                  </a:lnTo>
                  <a:lnTo>
                    <a:pt x="14" y="62"/>
                  </a:lnTo>
                  <a:lnTo>
                    <a:pt x="17" y="74"/>
                  </a:lnTo>
                  <a:lnTo>
                    <a:pt x="35" y="86"/>
                  </a:lnTo>
                  <a:lnTo>
                    <a:pt x="56" y="100"/>
                  </a:lnTo>
                  <a:lnTo>
                    <a:pt x="78" y="110"/>
                  </a:lnTo>
                  <a:lnTo>
                    <a:pt x="100" y="122"/>
                  </a:lnTo>
                  <a:lnTo>
                    <a:pt x="125" y="133"/>
                  </a:lnTo>
                  <a:lnTo>
                    <a:pt x="150" y="142"/>
                  </a:lnTo>
                  <a:lnTo>
                    <a:pt x="176" y="151"/>
                  </a:lnTo>
                  <a:lnTo>
                    <a:pt x="203" y="160"/>
                  </a:lnTo>
                  <a:lnTo>
                    <a:pt x="216" y="154"/>
                  </a:lnTo>
                  <a:lnTo>
                    <a:pt x="228" y="150"/>
                  </a:lnTo>
                  <a:lnTo>
                    <a:pt x="237" y="144"/>
                  </a:lnTo>
                  <a:lnTo>
                    <a:pt x="246" y="141"/>
                  </a:lnTo>
                  <a:lnTo>
                    <a:pt x="253" y="138"/>
                  </a:lnTo>
                  <a:lnTo>
                    <a:pt x="260" y="135"/>
                  </a:lnTo>
                  <a:lnTo>
                    <a:pt x="263" y="133"/>
                  </a:lnTo>
                  <a:lnTo>
                    <a:pt x="264" y="133"/>
                  </a:lnTo>
                  <a:lnTo>
                    <a:pt x="263" y="133"/>
                  </a:lnTo>
                  <a:lnTo>
                    <a:pt x="261" y="135"/>
                  </a:lnTo>
                  <a:lnTo>
                    <a:pt x="257" y="138"/>
                  </a:lnTo>
                  <a:lnTo>
                    <a:pt x="250" y="141"/>
                  </a:lnTo>
                  <a:lnTo>
                    <a:pt x="243" y="145"/>
                  </a:lnTo>
                  <a:lnTo>
                    <a:pt x="235" y="151"/>
                  </a:lnTo>
                  <a:lnTo>
                    <a:pt x="226" y="157"/>
                  </a:lnTo>
                  <a:lnTo>
                    <a:pt x="216" y="165"/>
                  </a:lnTo>
                  <a:lnTo>
                    <a:pt x="234" y="169"/>
                  </a:lnTo>
                  <a:lnTo>
                    <a:pt x="252" y="174"/>
                  </a:lnTo>
                  <a:lnTo>
                    <a:pt x="270" y="179"/>
                  </a:lnTo>
                  <a:lnTo>
                    <a:pt x="290" y="183"/>
                  </a:lnTo>
                  <a:lnTo>
                    <a:pt x="310" y="186"/>
                  </a:lnTo>
                  <a:lnTo>
                    <a:pt x="329" y="191"/>
                  </a:lnTo>
                  <a:lnTo>
                    <a:pt x="349" y="194"/>
                  </a:lnTo>
                  <a:lnTo>
                    <a:pt x="369" y="197"/>
                  </a:lnTo>
                  <a:lnTo>
                    <a:pt x="390" y="198"/>
                  </a:lnTo>
                  <a:lnTo>
                    <a:pt x="410" y="201"/>
                  </a:lnTo>
                  <a:lnTo>
                    <a:pt x="431" y="203"/>
                  </a:lnTo>
                  <a:lnTo>
                    <a:pt x="452" y="204"/>
                  </a:lnTo>
                  <a:lnTo>
                    <a:pt x="473" y="206"/>
                  </a:lnTo>
                  <a:lnTo>
                    <a:pt x="495" y="207"/>
                  </a:lnTo>
                  <a:lnTo>
                    <a:pt x="517" y="207"/>
                  </a:lnTo>
                  <a:lnTo>
                    <a:pt x="539" y="207"/>
                  </a:lnTo>
                  <a:lnTo>
                    <a:pt x="587" y="206"/>
                  </a:lnTo>
                  <a:lnTo>
                    <a:pt x="636" y="204"/>
                  </a:lnTo>
                  <a:lnTo>
                    <a:pt x="681" y="200"/>
                  </a:lnTo>
                  <a:lnTo>
                    <a:pt x="727" y="194"/>
                  </a:lnTo>
                  <a:lnTo>
                    <a:pt x="771" y="186"/>
                  </a:lnTo>
                  <a:lnTo>
                    <a:pt x="813" y="177"/>
                  </a:lnTo>
                  <a:lnTo>
                    <a:pt x="854" y="168"/>
                  </a:lnTo>
                  <a:lnTo>
                    <a:pt x="892" y="156"/>
                  </a:lnTo>
                  <a:lnTo>
                    <a:pt x="928" y="144"/>
                  </a:lnTo>
                  <a:lnTo>
                    <a:pt x="963" y="129"/>
                  </a:lnTo>
                  <a:lnTo>
                    <a:pt x="995" y="115"/>
                  </a:lnTo>
                  <a:lnTo>
                    <a:pt x="1026" y="98"/>
                  </a:lnTo>
                  <a:lnTo>
                    <a:pt x="1053" y="82"/>
                  </a:lnTo>
                  <a:lnTo>
                    <a:pt x="1077" y="63"/>
                  </a:lnTo>
                  <a:lnTo>
                    <a:pt x="1100" y="44"/>
                  </a:lnTo>
                  <a:lnTo>
                    <a:pt x="1118" y="24"/>
                  </a:lnTo>
                  <a:lnTo>
                    <a:pt x="1115" y="18"/>
                  </a:lnTo>
                  <a:lnTo>
                    <a:pt x="1112" y="10"/>
                  </a:lnTo>
                  <a:lnTo>
                    <a:pt x="1107" y="4"/>
                  </a:lnTo>
                  <a:lnTo>
                    <a:pt x="1104" y="0"/>
                  </a:lnTo>
                  <a:lnTo>
                    <a:pt x="1086" y="16"/>
                  </a:lnTo>
                  <a:lnTo>
                    <a:pt x="1065" y="33"/>
                  </a:lnTo>
                  <a:lnTo>
                    <a:pt x="1041" y="48"/>
                  </a:lnTo>
                  <a:lnTo>
                    <a:pt x="1013" y="63"/>
                  </a:lnTo>
                  <a:lnTo>
                    <a:pt x="985" y="77"/>
                  </a:lnTo>
                  <a:lnTo>
                    <a:pt x="953" y="89"/>
                  </a:lnTo>
                  <a:lnTo>
                    <a:pt x="918" y="103"/>
                  </a:lnTo>
                  <a:lnTo>
                    <a:pt x="881" y="113"/>
                  </a:lnTo>
                  <a:lnTo>
                    <a:pt x="871" y="126"/>
                  </a:lnTo>
                  <a:lnTo>
                    <a:pt x="865" y="135"/>
                  </a:lnTo>
                  <a:lnTo>
                    <a:pt x="860" y="141"/>
                  </a:lnTo>
                  <a:lnTo>
                    <a:pt x="859" y="144"/>
                  </a:lnTo>
                  <a:lnTo>
                    <a:pt x="819" y="133"/>
                  </a:lnTo>
                  <a:lnTo>
                    <a:pt x="821" y="132"/>
                  </a:lnTo>
                  <a:lnTo>
                    <a:pt x="824" y="130"/>
                  </a:lnTo>
                  <a:lnTo>
                    <a:pt x="825" y="127"/>
                  </a:lnTo>
                  <a:lnTo>
                    <a:pt x="809" y="130"/>
                  </a:lnTo>
                  <a:lnTo>
                    <a:pt x="793" y="133"/>
                  </a:lnTo>
                  <a:lnTo>
                    <a:pt x="777" y="136"/>
                  </a:lnTo>
                  <a:lnTo>
                    <a:pt x="759" y="139"/>
                  </a:lnTo>
                  <a:lnTo>
                    <a:pt x="742" y="142"/>
                  </a:lnTo>
                  <a:lnTo>
                    <a:pt x="725" y="144"/>
                  </a:lnTo>
                  <a:lnTo>
                    <a:pt x="707" y="147"/>
                  </a:lnTo>
                  <a:lnTo>
                    <a:pt x="689" y="148"/>
                  </a:lnTo>
                  <a:lnTo>
                    <a:pt x="671" y="150"/>
                  </a:lnTo>
                  <a:lnTo>
                    <a:pt x="652" y="151"/>
                  </a:lnTo>
                  <a:lnTo>
                    <a:pt x="634" y="153"/>
                  </a:lnTo>
                  <a:lnTo>
                    <a:pt x="614" y="154"/>
                  </a:lnTo>
                  <a:lnTo>
                    <a:pt x="596" y="154"/>
                  </a:lnTo>
                  <a:lnTo>
                    <a:pt x="577" y="156"/>
                  </a:lnTo>
                  <a:lnTo>
                    <a:pt x="558" y="156"/>
                  </a:lnTo>
                  <a:lnTo>
                    <a:pt x="539" y="156"/>
                  </a:lnTo>
                  <a:lnTo>
                    <a:pt x="495" y="156"/>
                  </a:lnTo>
                  <a:lnTo>
                    <a:pt x="452" y="153"/>
                  </a:lnTo>
                  <a:lnTo>
                    <a:pt x="411" y="150"/>
                  </a:lnTo>
                  <a:lnTo>
                    <a:pt x="370" y="147"/>
                  </a:lnTo>
                  <a:lnTo>
                    <a:pt x="331" y="141"/>
                  </a:lnTo>
                  <a:lnTo>
                    <a:pt x="291" y="135"/>
                  </a:lnTo>
                  <a:lnTo>
                    <a:pt x="255" y="127"/>
                  </a:lnTo>
                  <a:lnTo>
                    <a:pt x="220" y="118"/>
                  </a:lnTo>
                  <a:lnTo>
                    <a:pt x="185" y="109"/>
                  </a:lnTo>
                  <a:lnTo>
                    <a:pt x="153" y="100"/>
                  </a:lnTo>
                  <a:lnTo>
                    <a:pt x="123" y="88"/>
                  </a:lnTo>
                  <a:lnTo>
                    <a:pt x="94" y="77"/>
                  </a:lnTo>
                  <a:lnTo>
                    <a:pt x="67" y="63"/>
                  </a:lnTo>
                  <a:lnTo>
                    <a:pt x="43" y="51"/>
                  </a:lnTo>
                  <a:lnTo>
                    <a:pt x="20" y="3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299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808217DE-400F-4BD0-BC6C-FE4C0D60B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" y="1773"/>
              <a:ext cx="18" cy="38"/>
            </a:xfrm>
            <a:custGeom>
              <a:avLst/>
              <a:gdLst>
                <a:gd name="T0" fmla="*/ 35 w 35"/>
                <a:gd name="T1" fmla="*/ 11 h 76"/>
                <a:gd name="T2" fmla="*/ 29 w 35"/>
                <a:gd name="T3" fmla="*/ 8 h 76"/>
                <a:gd name="T4" fmla="*/ 25 w 35"/>
                <a:gd name="T5" fmla="*/ 5 h 76"/>
                <a:gd name="T6" fmla="*/ 18 w 35"/>
                <a:gd name="T7" fmla="*/ 3 h 76"/>
                <a:gd name="T8" fmla="*/ 14 w 35"/>
                <a:gd name="T9" fmla="*/ 0 h 76"/>
                <a:gd name="T10" fmla="*/ 9 w 35"/>
                <a:gd name="T11" fmla="*/ 11 h 76"/>
                <a:gd name="T12" fmla="*/ 5 w 35"/>
                <a:gd name="T13" fmla="*/ 22 h 76"/>
                <a:gd name="T14" fmla="*/ 2 w 35"/>
                <a:gd name="T15" fmla="*/ 34 h 76"/>
                <a:gd name="T16" fmla="*/ 0 w 35"/>
                <a:gd name="T17" fmla="*/ 44 h 76"/>
                <a:gd name="T18" fmla="*/ 6 w 35"/>
                <a:gd name="T19" fmla="*/ 52 h 76"/>
                <a:gd name="T20" fmla="*/ 11 w 35"/>
                <a:gd name="T21" fmla="*/ 60 h 76"/>
                <a:gd name="T22" fmla="*/ 15 w 35"/>
                <a:gd name="T23" fmla="*/ 69 h 76"/>
                <a:gd name="T24" fmla="*/ 20 w 35"/>
                <a:gd name="T25" fmla="*/ 76 h 76"/>
                <a:gd name="T26" fmla="*/ 20 w 35"/>
                <a:gd name="T27" fmla="*/ 73 h 76"/>
                <a:gd name="T28" fmla="*/ 20 w 35"/>
                <a:gd name="T29" fmla="*/ 70 h 76"/>
                <a:gd name="T30" fmla="*/ 20 w 35"/>
                <a:gd name="T31" fmla="*/ 67 h 76"/>
                <a:gd name="T32" fmla="*/ 20 w 35"/>
                <a:gd name="T33" fmla="*/ 64 h 76"/>
                <a:gd name="T34" fmla="*/ 21 w 35"/>
                <a:gd name="T35" fmla="*/ 50 h 76"/>
                <a:gd name="T36" fmla="*/ 25 w 35"/>
                <a:gd name="T37" fmla="*/ 37 h 76"/>
                <a:gd name="T38" fmla="*/ 29 w 35"/>
                <a:gd name="T39" fmla="*/ 23 h 76"/>
                <a:gd name="T40" fmla="*/ 35 w 35"/>
                <a:gd name="T41" fmla="*/ 11 h 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76"/>
                <a:gd name="T65" fmla="*/ 35 w 35"/>
                <a:gd name="T66" fmla="*/ 76 h 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76">
                  <a:moveTo>
                    <a:pt x="35" y="11"/>
                  </a:moveTo>
                  <a:lnTo>
                    <a:pt x="29" y="8"/>
                  </a:lnTo>
                  <a:lnTo>
                    <a:pt x="25" y="5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9" y="11"/>
                  </a:lnTo>
                  <a:lnTo>
                    <a:pt x="5" y="22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6" y="52"/>
                  </a:lnTo>
                  <a:lnTo>
                    <a:pt x="11" y="60"/>
                  </a:lnTo>
                  <a:lnTo>
                    <a:pt x="15" y="69"/>
                  </a:lnTo>
                  <a:lnTo>
                    <a:pt x="20" y="76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20" y="67"/>
                  </a:lnTo>
                  <a:lnTo>
                    <a:pt x="20" y="64"/>
                  </a:lnTo>
                  <a:lnTo>
                    <a:pt x="21" y="50"/>
                  </a:lnTo>
                  <a:lnTo>
                    <a:pt x="25" y="37"/>
                  </a:lnTo>
                  <a:lnTo>
                    <a:pt x="29" y="23"/>
                  </a:lnTo>
                  <a:lnTo>
                    <a:pt x="35" y="11"/>
                  </a:lnTo>
                  <a:close/>
                </a:path>
              </a:pathLst>
            </a:custGeom>
            <a:solidFill>
              <a:srgbClr val="F299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9" name="Freeform 131">
              <a:extLst>
                <a:ext uri="{FF2B5EF4-FFF2-40B4-BE49-F238E27FC236}">
                  <a16:creationId xmlns:a16="http://schemas.microsoft.com/office/drawing/2014/main" id="{748BA981-F7C2-400E-BCE5-2A6676233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57"/>
              <a:ext cx="546" cy="106"/>
            </a:xfrm>
            <a:custGeom>
              <a:avLst/>
              <a:gdLst>
                <a:gd name="T0" fmla="*/ 4 w 1090"/>
                <a:gd name="T1" fmla="*/ 192 h 209"/>
                <a:gd name="T2" fmla="*/ 12 w 1090"/>
                <a:gd name="T3" fmla="*/ 203 h 209"/>
                <a:gd name="T4" fmla="*/ 35 w 1090"/>
                <a:gd name="T5" fmla="*/ 192 h 209"/>
                <a:gd name="T6" fmla="*/ 79 w 1090"/>
                <a:gd name="T7" fmla="*/ 161 h 209"/>
                <a:gd name="T8" fmla="*/ 133 w 1090"/>
                <a:gd name="T9" fmla="*/ 132 h 209"/>
                <a:gd name="T10" fmla="*/ 198 w 1090"/>
                <a:gd name="T11" fmla="*/ 106 h 209"/>
                <a:gd name="T12" fmla="*/ 273 w 1090"/>
                <a:gd name="T13" fmla="*/ 86 h 209"/>
                <a:gd name="T14" fmla="*/ 353 w 1090"/>
                <a:gd name="T15" fmla="*/ 70 h 209"/>
                <a:gd name="T16" fmla="*/ 440 w 1090"/>
                <a:gd name="T17" fmla="*/ 57 h 209"/>
                <a:gd name="T18" fmla="*/ 532 w 1090"/>
                <a:gd name="T19" fmla="*/ 51 h 209"/>
                <a:gd name="T20" fmla="*/ 619 w 1090"/>
                <a:gd name="T21" fmla="*/ 51 h 209"/>
                <a:gd name="T22" fmla="*/ 691 w 1090"/>
                <a:gd name="T23" fmla="*/ 56 h 209"/>
                <a:gd name="T24" fmla="*/ 761 w 1090"/>
                <a:gd name="T25" fmla="*/ 62 h 209"/>
                <a:gd name="T26" fmla="*/ 828 w 1090"/>
                <a:gd name="T27" fmla="*/ 73 h 209"/>
                <a:gd name="T28" fmla="*/ 890 w 1090"/>
                <a:gd name="T29" fmla="*/ 86 h 209"/>
                <a:gd name="T30" fmla="*/ 948 w 1090"/>
                <a:gd name="T31" fmla="*/ 101 h 209"/>
                <a:gd name="T32" fmla="*/ 1001 w 1090"/>
                <a:gd name="T33" fmla="*/ 120 h 209"/>
                <a:gd name="T34" fmla="*/ 1048 w 1090"/>
                <a:gd name="T35" fmla="*/ 141 h 209"/>
                <a:gd name="T36" fmla="*/ 1075 w 1090"/>
                <a:gd name="T37" fmla="*/ 144 h 209"/>
                <a:gd name="T38" fmla="*/ 1084 w 1090"/>
                <a:gd name="T39" fmla="*/ 130 h 209"/>
                <a:gd name="T40" fmla="*/ 1068 w 1090"/>
                <a:gd name="T41" fmla="*/ 111 h 209"/>
                <a:gd name="T42" fmla="*/ 1019 w 1090"/>
                <a:gd name="T43" fmla="*/ 85 h 209"/>
                <a:gd name="T44" fmla="*/ 964 w 1090"/>
                <a:gd name="T45" fmla="*/ 62 h 209"/>
                <a:gd name="T46" fmla="*/ 904 w 1090"/>
                <a:gd name="T47" fmla="*/ 42 h 209"/>
                <a:gd name="T48" fmla="*/ 838 w 1090"/>
                <a:gd name="T49" fmla="*/ 26 h 209"/>
                <a:gd name="T50" fmla="*/ 769 w 1090"/>
                <a:gd name="T51" fmla="*/ 13 h 209"/>
                <a:gd name="T52" fmla="*/ 696 w 1090"/>
                <a:gd name="T53" fmla="*/ 4 h 209"/>
                <a:gd name="T54" fmla="*/ 620 w 1090"/>
                <a:gd name="T55" fmla="*/ 0 h 209"/>
                <a:gd name="T56" fmla="*/ 532 w 1090"/>
                <a:gd name="T57" fmla="*/ 1 h 209"/>
                <a:gd name="T58" fmla="*/ 437 w 1090"/>
                <a:gd name="T59" fmla="*/ 7 h 209"/>
                <a:gd name="T60" fmla="*/ 347 w 1090"/>
                <a:gd name="T61" fmla="*/ 21 h 209"/>
                <a:gd name="T62" fmla="*/ 264 w 1090"/>
                <a:gd name="T63" fmla="*/ 41 h 209"/>
                <a:gd name="T64" fmla="*/ 188 w 1090"/>
                <a:gd name="T65" fmla="*/ 65 h 209"/>
                <a:gd name="T66" fmla="*/ 121 w 1090"/>
                <a:gd name="T67" fmla="*/ 95 h 209"/>
                <a:gd name="T68" fmla="*/ 65 w 1090"/>
                <a:gd name="T69" fmla="*/ 129 h 209"/>
                <a:gd name="T70" fmla="*/ 18 w 1090"/>
                <a:gd name="T71" fmla="*/ 167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90"/>
                <a:gd name="T109" fmla="*/ 0 h 209"/>
                <a:gd name="T110" fmla="*/ 1090 w 1090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90" h="209">
                  <a:moveTo>
                    <a:pt x="0" y="186"/>
                  </a:moveTo>
                  <a:lnTo>
                    <a:pt x="4" y="192"/>
                  </a:lnTo>
                  <a:lnTo>
                    <a:pt x="9" y="197"/>
                  </a:lnTo>
                  <a:lnTo>
                    <a:pt x="12" y="203"/>
                  </a:lnTo>
                  <a:lnTo>
                    <a:pt x="16" y="209"/>
                  </a:lnTo>
                  <a:lnTo>
                    <a:pt x="35" y="192"/>
                  </a:lnTo>
                  <a:lnTo>
                    <a:pt x="54" y="176"/>
                  </a:lnTo>
                  <a:lnTo>
                    <a:pt x="79" y="161"/>
                  </a:lnTo>
                  <a:lnTo>
                    <a:pt x="104" y="145"/>
                  </a:lnTo>
                  <a:lnTo>
                    <a:pt x="133" y="132"/>
                  </a:lnTo>
                  <a:lnTo>
                    <a:pt x="165" y="118"/>
                  </a:lnTo>
                  <a:lnTo>
                    <a:pt x="198" y="106"/>
                  </a:lnTo>
                  <a:lnTo>
                    <a:pt x="235" y="95"/>
                  </a:lnTo>
                  <a:lnTo>
                    <a:pt x="273" y="86"/>
                  </a:lnTo>
                  <a:lnTo>
                    <a:pt x="312" y="77"/>
                  </a:lnTo>
                  <a:lnTo>
                    <a:pt x="353" y="70"/>
                  </a:lnTo>
                  <a:lnTo>
                    <a:pt x="396" y="64"/>
                  </a:lnTo>
                  <a:lnTo>
                    <a:pt x="440" y="57"/>
                  </a:lnTo>
                  <a:lnTo>
                    <a:pt x="487" y="54"/>
                  </a:lnTo>
                  <a:lnTo>
                    <a:pt x="532" y="51"/>
                  </a:lnTo>
                  <a:lnTo>
                    <a:pt x="581" y="51"/>
                  </a:lnTo>
                  <a:lnTo>
                    <a:pt x="619" y="51"/>
                  </a:lnTo>
                  <a:lnTo>
                    <a:pt x="655" y="53"/>
                  </a:lnTo>
                  <a:lnTo>
                    <a:pt x="691" y="56"/>
                  </a:lnTo>
                  <a:lnTo>
                    <a:pt x="726" y="59"/>
                  </a:lnTo>
                  <a:lnTo>
                    <a:pt x="761" y="62"/>
                  </a:lnTo>
                  <a:lnTo>
                    <a:pt x="795" y="67"/>
                  </a:lnTo>
                  <a:lnTo>
                    <a:pt x="828" y="73"/>
                  </a:lnTo>
                  <a:lnTo>
                    <a:pt x="860" y="79"/>
                  </a:lnTo>
                  <a:lnTo>
                    <a:pt x="890" y="86"/>
                  </a:lnTo>
                  <a:lnTo>
                    <a:pt x="919" y="94"/>
                  </a:lnTo>
                  <a:lnTo>
                    <a:pt x="948" y="101"/>
                  </a:lnTo>
                  <a:lnTo>
                    <a:pt x="975" y="111"/>
                  </a:lnTo>
                  <a:lnTo>
                    <a:pt x="1001" y="120"/>
                  </a:lnTo>
                  <a:lnTo>
                    <a:pt x="1025" y="130"/>
                  </a:lnTo>
                  <a:lnTo>
                    <a:pt x="1048" y="141"/>
                  </a:lnTo>
                  <a:lnTo>
                    <a:pt x="1069" y="152"/>
                  </a:lnTo>
                  <a:lnTo>
                    <a:pt x="1075" y="144"/>
                  </a:lnTo>
                  <a:lnTo>
                    <a:pt x="1080" y="138"/>
                  </a:lnTo>
                  <a:lnTo>
                    <a:pt x="1084" y="130"/>
                  </a:lnTo>
                  <a:lnTo>
                    <a:pt x="1090" y="124"/>
                  </a:lnTo>
                  <a:lnTo>
                    <a:pt x="1068" y="111"/>
                  </a:lnTo>
                  <a:lnTo>
                    <a:pt x="1045" y="97"/>
                  </a:lnTo>
                  <a:lnTo>
                    <a:pt x="1019" y="85"/>
                  </a:lnTo>
                  <a:lnTo>
                    <a:pt x="992" y="73"/>
                  </a:lnTo>
                  <a:lnTo>
                    <a:pt x="964" y="62"/>
                  </a:lnTo>
                  <a:lnTo>
                    <a:pt x="934" y="51"/>
                  </a:lnTo>
                  <a:lnTo>
                    <a:pt x="904" y="42"/>
                  </a:lnTo>
                  <a:lnTo>
                    <a:pt x="872" y="33"/>
                  </a:lnTo>
                  <a:lnTo>
                    <a:pt x="838" y="26"/>
                  </a:lnTo>
                  <a:lnTo>
                    <a:pt x="805" y="20"/>
                  </a:lnTo>
                  <a:lnTo>
                    <a:pt x="769" y="13"/>
                  </a:lnTo>
                  <a:lnTo>
                    <a:pt x="734" y="9"/>
                  </a:lnTo>
                  <a:lnTo>
                    <a:pt x="696" y="4"/>
                  </a:lnTo>
                  <a:lnTo>
                    <a:pt x="658" y="1"/>
                  </a:lnTo>
                  <a:lnTo>
                    <a:pt x="620" y="0"/>
                  </a:lnTo>
                  <a:lnTo>
                    <a:pt x="581" y="0"/>
                  </a:lnTo>
                  <a:lnTo>
                    <a:pt x="532" y="1"/>
                  </a:lnTo>
                  <a:lnTo>
                    <a:pt x="484" y="3"/>
                  </a:lnTo>
                  <a:lnTo>
                    <a:pt x="437" y="7"/>
                  </a:lnTo>
                  <a:lnTo>
                    <a:pt x="391" y="13"/>
                  </a:lnTo>
                  <a:lnTo>
                    <a:pt x="347" y="21"/>
                  </a:lnTo>
                  <a:lnTo>
                    <a:pt x="305" y="30"/>
                  </a:lnTo>
                  <a:lnTo>
                    <a:pt x="264" y="41"/>
                  </a:lnTo>
                  <a:lnTo>
                    <a:pt x="226" y="51"/>
                  </a:lnTo>
                  <a:lnTo>
                    <a:pt x="188" y="65"/>
                  </a:lnTo>
                  <a:lnTo>
                    <a:pt x="154" y="79"/>
                  </a:lnTo>
                  <a:lnTo>
                    <a:pt x="121" y="95"/>
                  </a:lnTo>
                  <a:lnTo>
                    <a:pt x="92" y="111"/>
                  </a:lnTo>
                  <a:lnTo>
                    <a:pt x="65" y="129"/>
                  </a:lnTo>
                  <a:lnTo>
                    <a:pt x="41" y="147"/>
                  </a:lnTo>
                  <a:lnTo>
                    <a:pt x="18" y="167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299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0" name="Freeform 132">
              <a:extLst>
                <a:ext uri="{FF2B5EF4-FFF2-40B4-BE49-F238E27FC236}">
                  <a16:creationId xmlns:a16="http://schemas.microsoft.com/office/drawing/2014/main" id="{36010374-0883-4142-8DB2-3E287063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1779"/>
              <a:ext cx="470" cy="146"/>
            </a:xfrm>
            <a:custGeom>
              <a:avLst/>
              <a:gdLst>
                <a:gd name="T0" fmla="*/ 23 w 940"/>
                <a:gd name="T1" fmla="*/ 41 h 296"/>
                <a:gd name="T2" fmla="*/ 30 w 940"/>
                <a:gd name="T3" fmla="*/ 18 h 296"/>
                <a:gd name="T4" fmla="*/ 32 w 940"/>
                <a:gd name="T5" fmla="*/ 6 h 296"/>
                <a:gd name="T6" fmla="*/ 21 w 940"/>
                <a:gd name="T7" fmla="*/ 2 h 296"/>
                <a:gd name="T8" fmla="*/ 9 w 940"/>
                <a:gd name="T9" fmla="*/ 12 h 296"/>
                <a:gd name="T10" fmla="*/ 1 w 940"/>
                <a:gd name="T11" fmla="*/ 39 h 296"/>
                <a:gd name="T12" fmla="*/ 0 w 940"/>
                <a:gd name="T13" fmla="*/ 56 h 296"/>
                <a:gd name="T14" fmla="*/ 0 w 940"/>
                <a:gd name="T15" fmla="*/ 62 h 296"/>
                <a:gd name="T16" fmla="*/ 5 w 940"/>
                <a:gd name="T17" fmla="*/ 71 h 296"/>
                <a:gd name="T18" fmla="*/ 12 w 940"/>
                <a:gd name="T19" fmla="*/ 82 h 296"/>
                <a:gd name="T20" fmla="*/ 21 w 940"/>
                <a:gd name="T21" fmla="*/ 96 h 296"/>
                <a:gd name="T22" fmla="*/ 35 w 940"/>
                <a:gd name="T23" fmla="*/ 112 h 296"/>
                <a:gd name="T24" fmla="*/ 49 w 940"/>
                <a:gd name="T25" fmla="*/ 132 h 296"/>
                <a:gd name="T26" fmla="*/ 59 w 940"/>
                <a:gd name="T27" fmla="*/ 152 h 296"/>
                <a:gd name="T28" fmla="*/ 85 w 940"/>
                <a:gd name="T29" fmla="*/ 178 h 296"/>
                <a:gd name="T30" fmla="*/ 132 w 940"/>
                <a:gd name="T31" fmla="*/ 203 h 296"/>
                <a:gd name="T32" fmla="*/ 188 w 940"/>
                <a:gd name="T33" fmla="*/ 228 h 296"/>
                <a:gd name="T34" fmla="*/ 250 w 940"/>
                <a:gd name="T35" fmla="*/ 249 h 296"/>
                <a:gd name="T36" fmla="*/ 320 w 940"/>
                <a:gd name="T37" fmla="*/ 267 h 296"/>
                <a:gd name="T38" fmla="*/ 396 w 940"/>
                <a:gd name="T39" fmla="*/ 281 h 296"/>
                <a:gd name="T40" fmla="*/ 476 w 940"/>
                <a:gd name="T41" fmla="*/ 290 h 296"/>
                <a:gd name="T42" fmla="*/ 560 w 940"/>
                <a:gd name="T43" fmla="*/ 296 h 296"/>
                <a:gd name="T44" fmla="*/ 623 w 940"/>
                <a:gd name="T45" fmla="*/ 296 h 296"/>
                <a:gd name="T46" fmla="*/ 661 w 940"/>
                <a:gd name="T47" fmla="*/ 294 h 296"/>
                <a:gd name="T48" fmla="*/ 699 w 940"/>
                <a:gd name="T49" fmla="*/ 293 h 296"/>
                <a:gd name="T50" fmla="*/ 736 w 940"/>
                <a:gd name="T51" fmla="*/ 290 h 296"/>
                <a:gd name="T52" fmla="*/ 772 w 940"/>
                <a:gd name="T53" fmla="*/ 287 h 296"/>
                <a:gd name="T54" fmla="*/ 807 w 940"/>
                <a:gd name="T55" fmla="*/ 282 h 296"/>
                <a:gd name="T56" fmla="*/ 842 w 940"/>
                <a:gd name="T57" fmla="*/ 276 h 296"/>
                <a:gd name="T58" fmla="*/ 874 w 940"/>
                <a:gd name="T59" fmla="*/ 270 h 296"/>
                <a:gd name="T60" fmla="*/ 893 w 940"/>
                <a:gd name="T61" fmla="*/ 262 h 296"/>
                <a:gd name="T62" fmla="*/ 904 w 940"/>
                <a:gd name="T63" fmla="*/ 250 h 296"/>
                <a:gd name="T64" fmla="*/ 916 w 940"/>
                <a:gd name="T65" fmla="*/ 235 h 296"/>
                <a:gd name="T66" fmla="*/ 931 w 940"/>
                <a:gd name="T67" fmla="*/ 218 h 296"/>
                <a:gd name="T68" fmla="*/ 922 w 940"/>
                <a:gd name="T69" fmla="*/ 212 h 296"/>
                <a:gd name="T70" fmla="*/ 886 w 940"/>
                <a:gd name="T71" fmla="*/ 220 h 296"/>
                <a:gd name="T72" fmla="*/ 846 w 940"/>
                <a:gd name="T73" fmla="*/ 226 h 296"/>
                <a:gd name="T74" fmla="*/ 805 w 940"/>
                <a:gd name="T75" fmla="*/ 232 h 296"/>
                <a:gd name="T76" fmla="*/ 763 w 940"/>
                <a:gd name="T77" fmla="*/ 237 h 296"/>
                <a:gd name="T78" fmla="*/ 719 w 940"/>
                <a:gd name="T79" fmla="*/ 240 h 296"/>
                <a:gd name="T80" fmla="*/ 673 w 940"/>
                <a:gd name="T81" fmla="*/ 243 h 296"/>
                <a:gd name="T82" fmla="*/ 626 w 940"/>
                <a:gd name="T83" fmla="*/ 244 h 296"/>
                <a:gd name="T84" fmla="*/ 544 w 940"/>
                <a:gd name="T85" fmla="*/ 243 h 296"/>
                <a:gd name="T86" fmla="*/ 431 w 940"/>
                <a:gd name="T87" fmla="*/ 235 h 296"/>
                <a:gd name="T88" fmla="*/ 326 w 940"/>
                <a:gd name="T89" fmla="*/ 222 h 296"/>
                <a:gd name="T90" fmla="*/ 234 w 940"/>
                <a:gd name="T91" fmla="*/ 200 h 296"/>
                <a:gd name="T92" fmla="*/ 155 w 940"/>
                <a:gd name="T93" fmla="*/ 174 h 296"/>
                <a:gd name="T94" fmla="*/ 91 w 940"/>
                <a:gd name="T95" fmla="*/ 144 h 296"/>
                <a:gd name="T96" fmla="*/ 47 w 940"/>
                <a:gd name="T97" fmla="*/ 109 h 296"/>
                <a:gd name="T98" fmla="*/ 24 w 940"/>
                <a:gd name="T99" fmla="*/ 73 h 2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40"/>
                <a:gd name="T151" fmla="*/ 0 h 296"/>
                <a:gd name="T152" fmla="*/ 940 w 940"/>
                <a:gd name="T153" fmla="*/ 296 h 2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40" h="296">
                  <a:moveTo>
                    <a:pt x="21" y="53"/>
                  </a:moveTo>
                  <a:lnTo>
                    <a:pt x="23" y="41"/>
                  </a:lnTo>
                  <a:lnTo>
                    <a:pt x="26" y="30"/>
                  </a:lnTo>
                  <a:lnTo>
                    <a:pt x="30" y="18"/>
                  </a:lnTo>
                  <a:lnTo>
                    <a:pt x="38" y="8"/>
                  </a:lnTo>
                  <a:lnTo>
                    <a:pt x="32" y="6"/>
                  </a:lnTo>
                  <a:lnTo>
                    <a:pt x="27" y="5"/>
                  </a:lnTo>
                  <a:lnTo>
                    <a:pt x="21" y="2"/>
                  </a:lnTo>
                  <a:lnTo>
                    <a:pt x="15" y="0"/>
                  </a:lnTo>
                  <a:lnTo>
                    <a:pt x="9" y="12"/>
                  </a:lnTo>
                  <a:lnTo>
                    <a:pt x="5" y="26"/>
                  </a:lnTo>
                  <a:lnTo>
                    <a:pt x="1" y="39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5" y="71"/>
                  </a:lnTo>
                  <a:lnTo>
                    <a:pt x="8" y="76"/>
                  </a:lnTo>
                  <a:lnTo>
                    <a:pt x="12" y="82"/>
                  </a:lnTo>
                  <a:lnTo>
                    <a:pt x="15" y="88"/>
                  </a:lnTo>
                  <a:lnTo>
                    <a:pt x="21" y="96"/>
                  </a:lnTo>
                  <a:lnTo>
                    <a:pt x="29" y="103"/>
                  </a:lnTo>
                  <a:lnTo>
                    <a:pt x="35" y="112"/>
                  </a:lnTo>
                  <a:lnTo>
                    <a:pt x="41" y="121"/>
                  </a:lnTo>
                  <a:lnTo>
                    <a:pt x="49" y="132"/>
                  </a:lnTo>
                  <a:lnTo>
                    <a:pt x="55" y="141"/>
                  </a:lnTo>
                  <a:lnTo>
                    <a:pt x="59" y="152"/>
                  </a:lnTo>
                  <a:lnTo>
                    <a:pt x="65" y="162"/>
                  </a:lnTo>
                  <a:lnTo>
                    <a:pt x="85" y="178"/>
                  </a:lnTo>
                  <a:lnTo>
                    <a:pt x="108" y="191"/>
                  </a:lnTo>
                  <a:lnTo>
                    <a:pt x="132" y="203"/>
                  </a:lnTo>
                  <a:lnTo>
                    <a:pt x="159" y="217"/>
                  </a:lnTo>
                  <a:lnTo>
                    <a:pt x="188" y="228"/>
                  </a:lnTo>
                  <a:lnTo>
                    <a:pt x="218" y="240"/>
                  </a:lnTo>
                  <a:lnTo>
                    <a:pt x="250" y="249"/>
                  </a:lnTo>
                  <a:lnTo>
                    <a:pt x="285" y="258"/>
                  </a:lnTo>
                  <a:lnTo>
                    <a:pt x="320" y="267"/>
                  </a:lnTo>
                  <a:lnTo>
                    <a:pt x="356" y="275"/>
                  </a:lnTo>
                  <a:lnTo>
                    <a:pt x="396" y="281"/>
                  </a:lnTo>
                  <a:lnTo>
                    <a:pt x="435" y="287"/>
                  </a:lnTo>
                  <a:lnTo>
                    <a:pt x="476" y="290"/>
                  </a:lnTo>
                  <a:lnTo>
                    <a:pt x="517" y="293"/>
                  </a:lnTo>
                  <a:lnTo>
                    <a:pt x="560" y="296"/>
                  </a:lnTo>
                  <a:lnTo>
                    <a:pt x="604" y="296"/>
                  </a:lnTo>
                  <a:lnTo>
                    <a:pt x="623" y="296"/>
                  </a:lnTo>
                  <a:lnTo>
                    <a:pt x="642" y="296"/>
                  </a:lnTo>
                  <a:lnTo>
                    <a:pt x="661" y="294"/>
                  </a:lnTo>
                  <a:lnTo>
                    <a:pt x="679" y="294"/>
                  </a:lnTo>
                  <a:lnTo>
                    <a:pt x="699" y="293"/>
                  </a:lnTo>
                  <a:lnTo>
                    <a:pt x="717" y="291"/>
                  </a:lnTo>
                  <a:lnTo>
                    <a:pt x="736" y="290"/>
                  </a:lnTo>
                  <a:lnTo>
                    <a:pt x="754" y="288"/>
                  </a:lnTo>
                  <a:lnTo>
                    <a:pt x="772" y="287"/>
                  </a:lnTo>
                  <a:lnTo>
                    <a:pt x="790" y="284"/>
                  </a:lnTo>
                  <a:lnTo>
                    <a:pt x="807" y="282"/>
                  </a:lnTo>
                  <a:lnTo>
                    <a:pt x="824" y="279"/>
                  </a:lnTo>
                  <a:lnTo>
                    <a:pt x="842" y="276"/>
                  </a:lnTo>
                  <a:lnTo>
                    <a:pt x="858" y="273"/>
                  </a:lnTo>
                  <a:lnTo>
                    <a:pt x="874" y="270"/>
                  </a:lnTo>
                  <a:lnTo>
                    <a:pt x="890" y="267"/>
                  </a:lnTo>
                  <a:lnTo>
                    <a:pt x="893" y="262"/>
                  </a:lnTo>
                  <a:lnTo>
                    <a:pt x="898" y="256"/>
                  </a:lnTo>
                  <a:lnTo>
                    <a:pt x="904" y="250"/>
                  </a:lnTo>
                  <a:lnTo>
                    <a:pt x="910" y="244"/>
                  </a:lnTo>
                  <a:lnTo>
                    <a:pt x="916" y="235"/>
                  </a:lnTo>
                  <a:lnTo>
                    <a:pt x="924" y="228"/>
                  </a:lnTo>
                  <a:lnTo>
                    <a:pt x="931" y="218"/>
                  </a:lnTo>
                  <a:lnTo>
                    <a:pt x="940" y="208"/>
                  </a:lnTo>
                  <a:lnTo>
                    <a:pt x="922" y="212"/>
                  </a:lnTo>
                  <a:lnTo>
                    <a:pt x="904" y="215"/>
                  </a:lnTo>
                  <a:lnTo>
                    <a:pt x="886" y="220"/>
                  </a:lnTo>
                  <a:lnTo>
                    <a:pt x="866" y="223"/>
                  </a:lnTo>
                  <a:lnTo>
                    <a:pt x="846" y="226"/>
                  </a:lnTo>
                  <a:lnTo>
                    <a:pt x="825" y="229"/>
                  </a:lnTo>
                  <a:lnTo>
                    <a:pt x="805" y="232"/>
                  </a:lnTo>
                  <a:lnTo>
                    <a:pt x="784" y="235"/>
                  </a:lnTo>
                  <a:lnTo>
                    <a:pt x="763" y="237"/>
                  </a:lnTo>
                  <a:lnTo>
                    <a:pt x="740" y="238"/>
                  </a:lnTo>
                  <a:lnTo>
                    <a:pt x="719" y="240"/>
                  </a:lnTo>
                  <a:lnTo>
                    <a:pt x="696" y="241"/>
                  </a:lnTo>
                  <a:lnTo>
                    <a:pt x="673" y="243"/>
                  </a:lnTo>
                  <a:lnTo>
                    <a:pt x="651" y="244"/>
                  </a:lnTo>
                  <a:lnTo>
                    <a:pt x="626" y="244"/>
                  </a:lnTo>
                  <a:lnTo>
                    <a:pt x="604" y="244"/>
                  </a:lnTo>
                  <a:lnTo>
                    <a:pt x="544" y="243"/>
                  </a:lnTo>
                  <a:lnTo>
                    <a:pt x="487" y="240"/>
                  </a:lnTo>
                  <a:lnTo>
                    <a:pt x="431" y="235"/>
                  </a:lnTo>
                  <a:lnTo>
                    <a:pt x="378" y="229"/>
                  </a:lnTo>
                  <a:lnTo>
                    <a:pt x="326" y="222"/>
                  </a:lnTo>
                  <a:lnTo>
                    <a:pt x="278" y="211"/>
                  </a:lnTo>
                  <a:lnTo>
                    <a:pt x="234" y="200"/>
                  </a:lnTo>
                  <a:lnTo>
                    <a:pt x="193" y="188"/>
                  </a:lnTo>
                  <a:lnTo>
                    <a:pt x="155" y="174"/>
                  </a:lnTo>
                  <a:lnTo>
                    <a:pt x="121" y="159"/>
                  </a:lnTo>
                  <a:lnTo>
                    <a:pt x="91" y="144"/>
                  </a:lnTo>
                  <a:lnTo>
                    <a:pt x="67" y="127"/>
                  </a:lnTo>
                  <a:lnTo>
                    <a:pt x="47" y="109"/>
                  </a:lnTo>
                  <a:lnTo>
                    <a:pt x="33" y="91"/>
                  </a:lnTo>
                  <a:lnTo>
                    <a:pt x="24" y="73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F291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1" name="Freeform 133">
              <a:extLst>
                <a:ext uri="{FF2B5EF4-FFF2-40B4-BE49-F238E27FC236}">
                  <a16:creationId xmlns:a16="http://schemas.microsoft.com/office/drawing/2014/main" id="{9FB36B5E-06E7-41C8-9290-96D1FAB60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684"/>
              <a:ext cx="526" cy="89"/>
            </a:xfrm>
            <a:custGeom>
              <a:avLst/>
              <a:gdLst>
                <a:gd name="T0" fmla="*/ 5 w 1053"/>
                <a:gd name="T1" fmla="*/ 164 h 179"/>
                <a:gd name="T2" fmla="*/ 13 w 1053"/>
                <a:gd name="T3" fmla="*/ 175 h 179"/>
                <a:gd name="T4" fmla="*/ 32 w 1053"/>
                <a:gd name="T5" fmla="*/ 166 h 179"/>
                <a:gd name="T6" fmla="*/ 75 w 1053"/>
                <a:gd name="T7" fmla="*/ 140 h 179"/>
                <a:gd name="T8" fmla="*/ 128 w 1053"/>
                <a:gd name="T9" fmla="*/ 117 h 179"/>
                <a:gd name="T10" fmla="*/ 192 w 1053"/>
                <a:gd name="T11" fmla="*/ 98 h 179"/>
                <a:gd name="T12" fmla="*/ 263 w 1053"/>
                <a:gd name="T13" fmla="*/ 81 h 179"/>
                <a:gd name="T14" fmla="*/ 342 w 1053"/>
                <a:gd name="T15" fmla="*/ 67 h 179"/>
                <a:gd name="T16" fmla="*/ 427 w 1053"/>
                <a:gd name="T17" fmla="*/ 58 h 179"/>
                <a:gd name="T18" fmla="*/ 518 w 1053"/>
                <a:gd name="T19" fmla="*/ 54 h 179"/>
                <a:gd name="T20" fmla="*/ 601 w 1053"/>
                <a:gd name="T21" fmla="*/ 54 h 179"/>
                <a:gd name="T22" fmla="*/ 671 w 1053"/>
                <a:gd name="T23" fmla="*/ 57 h 179"/>
                <a:gd name="T24" fmla="*/ 738 w 1053"/>
                <a:gd name="T25" fmla="*/ 63 h 179"/>
                <a:gd name="T26" fmla="*/ 801 w 1053"/>
                <a:gd name="T27" fmla="*/ 70 h 179"/>
                <a:gd name="T28" fmla="*/ 862 w 1053"/>
                <a:gd name="T29" fmla="*/ 79 h 179"/>
                <a:gd name="T30" fmla="*/ 918 w 1053"/>
                <a:gd name="T31" fmla="*/ 91 h 179"/>
                <a:gd name="T32" fmla="*/ 968 w 1053"/>
                <a:gd name="T33" fmla="*/ 107 h 179"/>
                <a:gd name="T34" fmla="*/ 1014 w 1053"/>
                <a:gd name="T35" fmla="*/ 122 h 179"/>
                <a:gd name="T36" fmla="*/ 1039 w 1053"/>
                <a:gd name="T37" fmla="*/ 123 h 179"/>
                <a:gd name="T38" fmla="*/ 1048 w 1053"/>
                <a:gd name="T39" fmla="*/ 108 h 179"/>
                <a:gd name="T40" fmla="*/ 1032 w 1053"/>
                <a:gd name="T41" fmla="*/ 90 h 179"/>
                <a:gd name="T42" fmla="*/ 985 w 1053"/>
                <a:gd name="T43" fmla="*/ 69 h 179"/>
                <a:gd name="T44" fmla="*/ 932 w 1053"/>
                <a:gd name="T45" fmla="*/ 50 h 179"/>
                <a:gd name="T46" fmla="*/ 874 w 1053"/>
                <a:gd name="T47" fmla="*/ 35 h 179"/>
                <a:gd name="T48" fmla="*/ 812 w 1053"/>
                <a:gd name="T49" fmla="*/ 22 h 179"/>
                <a:gd name="T50" fmla="*/ 745 w 1053"/>
                <a:gd name="T51" fmla="*/ 11 h 179"/>
                <a:gd name="T52" fmla="*/ 675 w 1053"/>
                <a:gd name="T53" fmla="*/ 5 h 179"/>
                <a:gd name="T54" fmla="*/ 603 w 1053"/>
                <a:gd name="T55" fmla="*/ 0 h 179"/>
                <a:gd name="T56" fmla="*/ 516 w 1053"/>
                <a:gd name="T57" fmla="*/ 0 h 179"/>
                <a:gd name="T58" fmla="*/ 424 w 1053"/>
                <a:gd name="T59" fmla="*/ 6 h 179"/>
                <a:gd name="T60" fmla="*/ 337 w 1053"/>
                <a:gd name="T61" fmla="*/ 19 h 179"/>
                <a:gd name="T62" fmla="*/ 257 w 1053"/>
                <a:gd name="T63" fmla="*/ 35 h 179"/>
                <a:gd name="T64" fmla="*/ 182 w 1053"/>
                <a:gd name="T65" fmla="*/ 55 h 179"/>
                <a:gd name="T66" fmla="*/ 117 w 1053"/>
                <a:gd name="T67" fmla="*/ 81 h 179"/>
                <a:gd name="T68" fmla="*/ 63 w 1053"/>
                <a:gd name="T69" fmla="*/ 110 h 179"/>
                <a:gd name="T70" fmla="*/ 19 w 1053"/>
                <a:gd name="T71" fmla="*/ 141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3"/>
                <a:gd name="T109" fmla="*/ 0 h 179"/>
                <a:gd name="T110" fmla="*/ 1053 w 1053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3" h="179">
                  <a:moveTo>
                    <a:pt x="0" y="158"/>
                  </a:moveTo>
                  <a:lnTo>
                    <a:pt x="5" y="164"/>
                  </a:lnTo>
                  <a:lnTo>
                    <a:pt x="8" y="169"/>
                  </a:lnTo>
                  <a:lnTo>
                    <a:pt x="13" y="175"/>
                  </a:lnTo>
                  <a:lnTo>
                    <a:pt x="16" y="179"/>
                  </a:lnTo>
                  <a:lnTo>
                    <a:pt x="32" y="166"/>
                  </a:lnTo>
                  <a:lnTo>
                    <a:pt x="52" y="152"/>
                  </a:lnTo>
                  <a:lnTo>
                    <a:pt x="75" y="140"/>
                  </a:lnTo>
                  <a:lnTo>
                    <a:pt x="101" y="128"/>
                  </a:lnTo>
                  <a:lnTo>
                    <a:pt x="128" y="117"/>
                  </a:lnTo>
                  <a:lnTo>
                    <a:pt x="158" y="107"/>
                  </a:lnTo>
                  <a:lnTo>
                    <a:pt x="192" y="98"/>
                  </a:lnTo>
                  <a:lnTo>
                    <a:pt x="226" y="88"/>
                  </a:lnTo>
                  <a:lnTo>
                    <a:pt x="263" y="81"/>
                  </a:lnTo>
                  <a:lnTo>
                    <a:pt x="301" y="73"/>
                  </a:lnTo>
                  <a:lnTo>
                    <a:pt x="342" y="67"/>
                  </a:lnTo>
                  <a:lnTo>
                    <a:pt x="384" y="63"/>
                  </a:lnTo>
                  <a:lnTo>
                    <a:pt x="427" y="58"/>
                  </a:lnTo>
                  <a:lnTo>
                    <a:pt x="472" y="57"/>
                  </a:lnTo>
                  <a:lnTo>
                    <a:pt x="518" y="54"/>
                  </a:lnTo>
                  <a:lnTo>
                    <a:pt x="565" y="54"/>
                  </a:lnTo>
                  <a:lnTo>
                    <a:pt x="601" y="54"/>
                  </a:lnTo>
                  <a:lnTo>
                    <a:pt x="636" y="55"/>
                  </a:lnTo>
                  <a:lnTo>
                    <a:pt x="671" y="57"/>
                  </a:lnTo>
                  <a:lnTo>
                    <a:pt x="704" y="60"/>
                  </a:lnTo>
                  <a:lnTo>
                    <a:pt x="738" y="63"/>
                  </a:lnTo>
                  <a:lnTo>
                    <a:pt x="769" y="66"/>
                  </a:lnTo>
                  <a:lnTo>
                    <a:pt x="801" y="70"/>
                  </a:lnTo>
                  <a:lnTo>
                    <a:pt x="832" y="75"/>
                  </a:lnTo>
                  <a:lnTo>
                    <a:pt x="862" y="79"/>
                  </a:lnTo>
                  <a:lnTo>
                    <a:pt x="891" y="85"/>
                  </a:lnTo>
                  <a:lnTo>
                    <a:pt x="918" y="91"/>
                  </a:lnTo>
                  <a:lnTo>
                    <a:pt x="944" y="99"/>
                  </a:lnTo>
                  <a:lnTo>
                    <a:pt x="968" y="107"/>
                  </a:lnTo>
                  <a:lnTo>
                    <a:pt x="992" y="114"/>
                  </a:lnTo>
                  <a:lnTo>
                    <a:pt x="1014" y="122"/>
                  </a:lnTo>
                  <a:lnTo>
                    <a:pt x="1035" y="131"/>
                  </a:lnTo>
                  <a:lnTo>
                    <a:pt x="1039" y="123"/>
                  </a:lnTo>
                  <a:lnTo>
                    <a:pt x="1044" y="116"/>
                  </a:lnTo>
                  <a:lnTo>
                    <a:pt x="1048" y="108"/>
                  </a:lnTo>
                  <a:lnTo>
                    <a:pt x="1053" y="101"/>
                  </a:lnTo>
                  <a:lnTo>
                    <a:pt x="1032" y="90"/>
                  </a:lnTo>
                  <a:lnTo>
                    <a:pt x="1009" y="79"/>
                  </a:lnTo>
                  <a:lnTo>
                    <a:pt x="985" y="69"/>
                  </a:lnTo>
                  <a:lnTo>
                    <a:pt x="959" y="60"/>
                  </a:lnTo>
                  <a:lnTo>
                    <a:pt x="932" y="50"/>
                  </a:lnTo>
                  <a:lnTo>
                    <a:pt x="903" y="43"/>
                  </a:lnTo>
                  <a:lnTo>
                    <a:pt x="874" y="35"/>
                  </a:lnTo>
                  <a:lnTo>
                    <a:pt x="844" y="28"/>
                  </a:lnTo>
                  <a:lnTo>
                    <a:pt x="812" y="22"/>
                  </a:lnTo>
                  <a:lnTo>
                    <a:pt x="779" y="16"/>
                  </a:lnTo>
                  <a:lnTo>
                    <a:pt x="745" y="11"/>
                  </a:lnTo>
                  <a:lnTo>
                    <a:pt x="710" y="8"/>
                  </a:lnTo>
                  <a:lnTo>
                    <a:pt x="675" y="5"/>
                  </a:lnTo>
                  <a:lnTo>
                    <a:pt x="639" y="2"/>
                  </a:lnTo>
                  <a:lnTo>
                    <a:pt x="603" y="0"/>
                  </a:lnTo>
                  <a:lnTo>
                    <a:pt x="565" y="0"/>
                  </a:lnTo>
                  <a:lnTo>
                    <a:pt x="516" y="0"/>
                  </a:lnTo>
                  <a:lnTo>
                    <a:pt x="471" y="3"/>
                  </a:lnTo>
                  <a:lnTo>
                    <a:pt x="424" y="6"/>
                  </a:lnTo>
                  <a:lnTo>
                    <a:pt x="380" y="13"/>
                  </a:lnTo>
                  <a:lnTo>
                    <a:pt x="337" y="19"/>
                  </a:lnTo>
                  <a:lnTo>
                    <a:pt x="296" y="26"/>
                  </a:lnTo>
                  <a:lnTo>
                    <a:pt x="257" y="35"/>
                  </a:lnTo>
                  <a:lnTo>
                    <a:pt x="219" y="44"/>
                  </a:lnTo>
                  <a:lnTo>
                    <a:pt x="182" y="55"/>
                  </a:lnTo>
                  <a:lnTo>
                    <a:pt x="149" y="67"/>
                  </a:lnTo>
                  <a:lnTo>
                    <a:pt x="117" y="81"/>
                  </a:lnTo>
                  <a:lnTo>
                    <a:pt x="88" y="94"/>
                  </a:lnTo>
                  <a:lnTo>
                    <a:pt x="63" y="110"/>
                  </a:lnTo>
                  <a:lnTo>
                    <a:pt x="38" y="125"/>
                  </a:lnTo>
                  <a:lnTo>
                    <a:pt x="19" y="141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F291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2" name="Freeform 134">
              <a:extLst>
                <a:ext uri="{FF2B5EF4-FFF2-40B4-BE49-F238E27FC236}">
                  <a16:creationId xmlns:a16="http://schemas.microsoft.com/office/drawing/2014/main" id="{B27D34AA-3184-4447-A33A-A863B36C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" y="1839"/>
              <a:ext cx="113" cy="65"/>
            </a:xfrm>
            <a:custGeom>
              <a:avLst/>
              <a:gdLst>
                <a:gd name="T0" fmla="*/ 223 w 223"/>
                <a:gd name="T1" fmla="*/ 19 h 132"/>
                <a:gd name="T2" fmla="*/ 217 w 223"/>
                <a:gd name="T3" fmla="*/ 13 h 132"/>
                <a:gd name="T4" fmla="*/ 213 w 223"/>
                <a:gd name="T5" fmla="*/ 8 h 132"/>
                <a:gd name="T6" fmla="*/ 208 w 223"/>
                <a:gd name="T7" fmla="*/ 3 h 132"/>
                <a:gd name="T8" fmla="*/ 202 w 223"/>
                <a:gd name="T9" fmla="*/ 0 h 132"/>
                <a:gd name="T10" fmla="*/ 189 w 223"/>
                <a:gd name="T11" fmla="*/ 11 h 132"/>
                <a:gd name="T12" fmla="*/ 173 w 223"/>
                <a:gd name="T13" fmla="*/ 20 h 132"/>
                <a:gd name="T14" fmla="*/ 157 w 223"/>
                <a:gd name="T15" fmla="*/ 29 h 132"/>
                <a:gd name="T16" fmla="*/ 140 w 223"/>
                <a:gd name="T17" fmla="*/ 38 h 132"/>
                <a:gd name="T18" fmla="*/ 120 w 223"/>
                <a:gd name="T19" fmla="*/ 47 h 132"/>
                <a:gd name="T20" fmla="*/ 99 w 223"/>
                <a:gd name="T21" fmla="*/ 57 h 132"/>
                <a:gd name="T22" fmla="*/ 76 w 223"/>
                <a:gd name="T23" fmla="*/ 64 h 132"/>
                <a:gd name="T24" fmla="*/ 54 w 223"/>
                <a:gd name="T25" fmla="*/ 72 h 132"/>
                <a:gd name="T26" fmla="*/ 46 w 223"/>
                <a:gd name="T27" fmla="*/ 79 h 132"/>
                <a:gd name="T28" fmla="*/ 38 w 223"/>
                <a:gd name="T29" fmla="*/ 87 h 132"/>
                <a:gd name="T30" fmla="*/ 31 w 223"/>
                <a:gd name="T31" fmla="*/ 96 h 132"/>
                <a:gd name="T32" fmla="*/ 25 w 223"/>
                <a:gd name="T33" fmla="*/ 104 h 132"/>
                <a:gd name="T34" fmla="*/ 17 w 223"/>
                <a:gd name="T35" fmla="*/ 111 h 132"/>
                <a:gd name="T36" fmla="*/ 11 w 223"/>
                <a:gd name="T37" fmla="*/ 119 h 132"/>
                <a:gd name="T38" fmla="*/ 6 w 223"/>
                <a:gd name="T39" fmla="*/ 125 h 132"/>
                <a:gd name="T40" fmla="*/ 0 w 223"/>
                <a:gd name="T41" fmla="*/ 132 h 132"/>
                <a:gd name="T42" fmla="*/ 37 w 223"/>
                <a:gd name="T43" fmla="*/ 122 h 132"/>
                <a:gd name="T44" fmla="*/ 72 w 223"/>
                <a:gd name="T45" fmla="*/ 108 h 132"/>
                <a:gd name="T46" fmla="*/ 104 w 223"/>
                <a:gd name="T47" fmla="*/ 96 h 132"/>
                <a:gd name="T48" fmla="*/ 132 w 223"/>
                <a:gd name="T49" fmla="*/ 82 h 132"/>
                <a:gd name="T50" fmla="*/ 160 w 223"/>
                <a:gd name="T51" fmla="*/ 67 h 132"/>
                <a:gd name="T52" fmla="*/ 184 w 223"/>
                <a:gd name="T53" fmla="*/ 52 h 132"/>
                <a:gd name="T54" fmla="*/ 205 w 223"/>
                <a:gd name="T55" fmla="*/ 35 h 132"/>
                <a:gd name="T56" fmla="*/ 223 w 223"/>
                <a:gd name="T57" fmla="*/ 19 h 1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3"/>
                <a:gd name="T88" fmla="*/ 0 h 132"/>
                <a:gd name="T89" fmla="*/ 223 w 223"/>
                <a:gd name="T90" fmla="*/ 132 h 1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3" h="132">
                  <a:moveTo>
                    <a:pt x="223" y="19"/>
                  </a:moveTo>
                  <a:lnTo>
                    <a:pt x="217" y="13"/>
                  </a:lnTo>
                  <a:lnTo>
                    <a:pt x="213" y="8"/>
                  </a:lnTo>
                  <a:lnTo>
                    <a:pt x="208" y="3"/>
                  </a:lnTo>
                  <a:lnTo>
                    <a:pt x="202" y="0"/>
                  </a:lnTo>
                  <a:lnTo>
                    <a:pt x="189" y="11"/>
                  </a:lnTo>
                  <a:lnTo>
                    <a:pt x="173" y="20"/>
                  </a:lnTo>
                  <a:lnTo>
                    <a:pt x="157" y="29"/>
                  </a:lnTo>
                  <a:lnTo>
                    <a:pt x="140" y="38"/>
                  </a:lnTo>
                  <a:lnTo>
                    <a:pt x="120" y="47"/>
                  </a:lnTo>
                  <a:lnTo>
                    <a:pt x="99" y="57"/>
                  </a:lnTo>
                  <a:lnTo>
                    <a:pt x="76" y="64"/>
                  </a:lnTo>
                  <a:lnTo>
                    <a:pt x="54" y="72"/>
                  </a:lnTo>
                  <a:lnTo>
                    <a:pt x="46" y="79"/>
                  </a:lnTo>
                  <a:lnTo>
                    <a:pt x="38" y="87"/>
                  </a:lnTo>
                  <a:lnTo>
                    <a:pt x="31" y="96"/>
                  </a:lnTo>
                  <a:lnTo>
                    <a:pt x="25" y="104"/>
                  </a:lnTo>
                  <a:lnTo>
                    <a:pt x="17" y="111"/>
                  </a:lnTo>
                  <a:lnTo>
                    <a:pt x="11" y="119"/>
                  </a:lnTo>
                  <a:lnTo>
                    <a:pt x="6" y="125"/>
                  </a:lnTo>
                  <a:lnTo>
                    <a:pt x="0" y="132"/>
                  </a:lnTo>
                  <a:lnTo>
                    <a:pt x="37" y="122"/>
                  </a:lnTo>
                  <a:lnTo>
                    <a:pt x="72" y="108"/>
                  </a:lnTo>
                  <a:lnTo>
                    <a:pt x="104" y="96"/>
                  </a:lnTo>
                  <a:lnTo>
                    <a:pt x="132" y="82"/>
                  </a:lnTo>
                  <a:lnTo>
                    <a:pt x="160" y="67"/>
                  </a:lnTo>
                  <a:lnTo>
                    <a:pt x="184" y="52"/>
                  </a:lnTo>
                  <a:lnTo>
                    <a:pt x="205" y="35"/>
                  </a:lnTo>
                  <a:lnTo>
                    <a:pt x="223" y="19"/>
                  </a:lnTo>
                  <a:close/>
                </a:path>
              </a:pathLst>
            </a:custGeom>
            <a:solidFill>
              <a:srgbClr val="F291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3" name="Freeform 135">
              <a:extLst>
                <a:ext uri="{FF2B5EF4-FFF2-40B4-BE49-F238E27FC236}">
                  <a16:creationId xmlns:a16="http://schemas.microsoft.com/office/drawing/2014/main" id="{51468A54-67D6-456F-8AC2-090D11C34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710"/>
              <a:ext cx="527" cy="191"/>
            </a:xfrm>
            <a:custGeom>
              <a:avLst/>
              <a:gdLst>
                <a:gd name="T0" fmla="*/ 41 w 1053"/>
                <a:gd name="T1" fmla="*/ 136 h 380"/>
                <a:gd name="T2" fmla="*/ 52 w 1053"/>
                <a:gd name="T3" fmla="*/ 151 h 380"/>
                <a:gd name="T4" fmla="*/ 50 w 1053"/>
                <a:gd name="T5" fmla="*/ 153 h 380"/>
                <a:gd name="T6" fmla="*/ 32 w 1053"/>
                <a:gd name="T7" fmla="*/ 148 h 380"/>
                <a:gd name="T8" fmla="*/ 9 w 1053"/>
                <a:gd name="T9" fmla="*/ 154 h 380"/>
                <a:gd name="T10" fmla="*/ 2 w 1053"/>
                <a:gd name="T11" fmla="*/ 177 h 380"/>
                <a:gd name="T12" fmla="*/ 3 w 1053"/>
                <a:gd name="T13" fmla="*/ 209 h 380"/>
                <a:gd name="T14" fmla="*/ 26 w 1053"/>
                <a:gd name="T15" fmla="*/ 245 h 380"/>
                <a:gd name="T16" fmla="*/ 70 w 1053"/>
                <a:gd name="T17" fmla="*/ 280 h 380"/>
                <a:gd name="T18" fmla="*/ 134 w 1053"/>
                <a:gd name="T19" fmla="*/ 310 h 380"/>
                <a:gd name="T20" fmla="*/ 213 w 1053"/>
                <a:gd name="T21" fmla="*/ 336 h 380"/>
                <a:gd name="T22" fmla="*/ 305 w 1053"/>
                <a:gd name="T23" fmla="*/ 358 h 380"/>
                <a:gd name="T24" fmla="*/ 410 w 1053"/>
                <a:gd name="T25" fmla="*/ 371 h 380"/>
                <a:gd name="T26" fmla="*/ 523 w 1053"/>
                <a:gd name="T27" fmla="*/ 379 h 380"/>
                <a:gd name="T28" fmla="*/ 605 w 1053"/>
                <a:gd name="T29" fmla="*/ 380 h 380"/>
                <a:gd name="T30" fmla="*/ 652 w 1053"/>
                <a:gd name="T31" fmla="*/ 379 h 380"/>
                <a:gd name="T32" fmla="*/ 698 w 1053"/>
                <a:gd name="T33" fmla="*/ 376 h 380"/>
                <a:gd name="T34" fmla="*/ 742 w 1053"/>
                <a:gd name="T35" fmla="*/ 373 h 380"/>
                <a:gd name="T36" fmla="*/ 784 w 1053"/>
                <a:gd name="T37" fmla="*/ 368 h 380"/>
                <a:gd name="T38" fmla="*/ 825 w 1053"/>
                <a:gd name="T39" fmla="*/ 362 h 380"/>
                <a:gd name="T40" fmla="*/ 865 w 1053"/>
                <a:gd name="T41" fmla="*/ 356 h 380"/>
                <a:gd name="T42" fmla="*/ 901 w 1053"/>
                <a:gd name="T43" fmla="*/ 348 h 380"/>
                <a:gd name="T44" fmla="*/ 928 w 1053"/>
                <a:gd name="T45" fmla="*/ 335 h 380"/>
                <a:gd name="T46" fmla="*/ 947 w 1053"/>
                <a:gd name="T47" fmla="*/ 317 h 380"/>
                <a:gd name="T48" fmla="*/ 960 w 1053"/>
                <a:gd name="T49" fmla="*/ 288 h 380"/>
                <a:gd name="T50" fmla="*/ 972 w 1053"/>
                <a:gd name="T51" fmla="*/ 239 h 380"/>
                <a:gd name="T52" fmla="*/ 991 w 1053"/>
                <a:gd name="T53" fmla="*/ 188 h 380"/>
                <a:gd name="T54" fmla="*/ 1012 w 1053"/>
                <a:gd name="T55" fmla="*/ 144 h 380"/>
                <a:gd name="T56" fmla="*/ 1030 w 1053"/>
                <a:gd name="T57" fmla="*/ 115 h 380"/>
                <a:gd name="T58" fmla="*/ 1044 w 1053"/>
                <a:gd name="T59" fmla="*/ 91 h 380"/>
                <a:gd name="T60" fmla="*/ 1032 w 1053"/>
                <a:gd name="T61" fmla="*/ 68 h 380"/>
                <a:gd name="T62" fmla="*/ 986 w 1053"/>
                <a:gd name="T63" fmla="*/ 53 h 380"/>
                <a:gd name="T64" fmla="*/ 936 w 1053"/>
                <a:gd name="T65" fmla="*/ 37 h 380"/>
                <a:gd name="T66" fmla="*/ 880 w 1053"/>
                <a:gd name="T67" fmla="*/ 25 h 380"/>
                <a:gd name="T68" fmla="*/ 819 w 1053"/>
                <a:gd name="T69" fmla="*/ 16 h 380"/>
                <a:gd name="T70" fmla="*/ 756 w 1053"/>
                <a:gd name="T71" fmla="*/ 9 h 380"/>
                <a:gd name="T72" fmla="*/ 689 w 1053"/>
                <a:gd name="T73" fmla="*/ 3 h 380"/>
                <a:gd name="T74" fmla="*/ 619 w 1053"/>
                <a:gd name="T75" fmla="*/ 0 h 380"/>
                <a:gd name="T76" fmla="*/ 536 w 1053"/>
                <a:gd name="T77" fmla="*/ 0 h 380"/>
                <a:gd name="T78" fmla="*/ 445 w 1053"/>
                <a:gd name="T79" fmla="*/ 4 h 380"/>
                <a:gd name="T80" fmla="*/ 360 w 1053"/>
                <a:gd name="T81" fmla="*/ 13 h 380"/>
                <a:gd name="T82" fmla="*/ 281 w 1053"/>
                <a:gd name="T83" fmla="*/ 27 h 380"/>
                <a:gd name="T84" fmla="*/ 210 w 1053"/>
                <a:gd name="T85" fmla="*/ 44 h 380"/>
                <a:gd name="T86" fmla="*/ 146 w 1053"/>
                <a:gd name="T87" fmla="*/ 63 h 380"/>
                <a:gd name="T88" fmla="*/ 93 w 1053"/>
                <a:gd name="T89" fmla="*/ 86 h 380"/>
                <a:gd name="T90" fmla="*/ 50 w 1053"/>
                <a:gd name="T91" fmla="*/ 112 h 3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53"/>
                <a:gd name="T139" fmla="*/ 0 h 380"/>
                <a:gd name="T140" fmla="*/ 1053 w 1053"/>
                <a:gd name="T141" fmla="*/ 380 h 38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53" h="380">
                  <a:moveTo>
                    <a:pt x="34" y="125"/>
                  </a:moveTo>
                  <a:lnTo>
                    <a:pt x="41" y="136"/>
                  </a:lnTo>
                  <a:lnTo>
                    <a:pt x="49" y="145"/>
                  </a:lnTo>
                  <a:lnTo>
                    <a:pt x="52" y="151"/>
                  </a:lnTo>
                  <a:lnTo>
                    <a:pt x="53" y="153"/>
                  </a:lnTo>
                  <a:lnTo>
                    <a:pt x="50" y="153"/>
                  </a:lnTo>
                  <a:lnTo>
                    <a:pt x="43" y="150"/>
                  </a:lnTo>
                  <a:lnTo>
                    <a:pt x="32" y="148"/>
                  </a:lnTo>
                  <a:lnTo>
                    <a:pt x="17" y="144"/>
                  </a:lnTo>
                  <a:lnTo>
                    <a:pt x="9" y="154"/>
                  </a:lnTo>
                  <a:lnTo>
                    <a:pt x="5" y="166"/>
                  </a:lnTo>
                  <a:lnTo>
                    <a:pt x="2" y="177"/>
                  </a:lnTo>
                  <a:lnTo>
                    <a:pt x="0" y="189"/>
                  </a:lnTo>
                  <a:lnTo>
                    <a:pt x="3" y="209"/>
                  </a:lnTo>
                  <a:lnTo>
                    <a:pt x="12" y="227"/>
                  </a:lnTo>
                  <a:lnTo>
                    <a:pt x="26" y="245"/>
                  </a:lnTo>
                  <a:lnTo>
                    <a:pt x="46" y="263"/>
                  </a:lnTo>
                  <a:lnTo>
                    <a:pt x="70" y="280"/>
                  </a:lnTo>
                  <a:lnTo>
                    <a:pt x="100" y="295"/>
                  </a:lnTo>
                  <a:lnTo>
                    <a:pt x="134" y="310"/>
                  </a:lnTo>
                  <a:lnTo>
                    <a:pt x="172" y="324"/>
                  </a:lnTo>
                  <a:lnTo>
                    <a:pt x="213" y="336"/>
                  </a:lnTo>
                  <a:lnTo>
                    <a:pt x="257" y="347"/>
                  </a:lnTo>
                  <a:lnTo>
                    <a:pt x="305" y="358"/>
                  </a:lnTo>
                  <a:lnTo>
                    <a:pt x="357" y="365"/>
                  </a:lnTo>
                  <a:lnTo>
                    <a:pt x="410" y="371"/>
                  </a:lnTo>
                  <a:lnTo>
                    <a:pt x="466" y="376"/>
                  </a:lnTo>
                  <a:lnTo>
                    <a:pt x="523" y="379"/>
                  </a:lnTo>
                  <a:lnTo>
                    <a:pt x="583" y="380"/>
                  </a:lnTo>
                  <a:lnTo>
                    <a:pt x="605" y="380"/>
                  </a:lnTo>
                  <a:lnTo>
                    <a:pt x="630" y="380"/>
                  </a:lnTo>
                  <a:lnTo>
                    <a:pt x="652" y="379"/>
                  </a:lnTo>
                  <a:lnTo>
                    <a:pt x="675" y="377"/>
                  </a:lnTo>
                  <a:lnTo>
                    <a:pt x="698" y="376"/>
                  </a:lnTo>
                  <a:lnTo>
                    <a:pt x="719" y="374"/>
                  </a:lnTo>
                  <a:lnTo>
                    <a:pt x="742" y="373"/>
                  </a:lnTo>
                  <a:lnTo>
                    <a:pt x="763" y="371"/>
                  </a:lnTo>
                  <a:lnTo>
                    <a:pt x="784" y="368"/>
                  </a:lnTo>
                  <a:lnTo>
                    <a:pt x="804" y="365"/>
                  </a:lnTo>
                  <a:lnTo>
                    <a:pt x="825" y="362"/>
                  </a:lnTo>
                  <a:lnTo>
                    <a:pt x="845" y="359"/>
                  </a:lnTo>
                  <a:lnTo>
                    <a:pt x="865" y="356"/>
                  </a:lnTo>
                  <a:lnTo>
                    <a:pt x="883" y="351"/>
                  </a:lnTo>
                  <a:lnTo>
                    <a:pt x="901" y="348"/>
                  </a:lnTo>
                  <a:lnTo>
                    <a:pt x="919" y="344"/>
                  </a:lnTo>
                  <a:lnTo>
                    <a:pt x="928" y="335"/>
                  </a:lnTo>
                  <a:lnTo>
                    <a:pt x="938" y="326"/>
                  </a:lnTo>
                  <a:lnTo>
                    <a:pt x="947" y="317"/>
                  </a:lnTo>
                  <a:lnTo>
                    <a:pt x="956" y="307"/>
                  </a:lnTo>
                  <a:lnTo>
                    <a:pt x="960" y="288"/>
                  </a:lnTo>
                  <a:lnTo>
                    <a:pt x="966" y="263"/>
                  </a:lnTo>
                  <a:lnTo>
                    <a:pt x="972" y="239"/>
                  </a:lnTo>
                  <a:lnTo>
                    <a:pt x="982" y="212"/>
                  </a:lnTo>
                  <a:lnTo>
                    <a:pt x="991" y="188"/>
                  </a:lnTo>
                  <a:lnTo>
                    <a:pt x="1000" y="163"/>
                  </a:lnTo>
                  <a:lnTo>
                    <a:pt x="1012" y="144"/>
                  </a:lnTo>
                  <a:lnTo>
                    <a:pt x="1024" y="127"/>
                  </a:lnTo>
                  <a:lnTo>
                    <a:pt x="1030" y="115"/>
                  </a:lnTo>
                  <a:lnTo>
                    <a:pt x="1036" y="103"/>
                  </a:lnTo>
                  <a:lnTo>
                    <a:pt x="1044" y="91"/>
                  </a:lnTo>
                  <a:lnTo>
                    <a:pt x="1053" y="77"/>
                  </a:lnTo>
                  <a:lnTo>
                    <a:pt x="1032" y="68"/>
                  </a:lnTo>
                  <a:lnTo>
                    <a:pt x="1010" y="60"/>
                  </a:lnTo>
                  <a:lnTo>
                    <a:pt x="986" y="53"/>
                  </a:lnTo>
                  <a:lnTo>
                    <a:pt x="962" y="45"/>
                  </a:lnTo>
                  <a:lnTo>
                    <a:pt x="936" y="37"/>
                  </a:lnTo>
                  <a:lnTo>
                    <a:pt x="909" y="31"/>
                  </a:lnTo>
                  <a:lnTo>
                    <a:pt x="880" y="25"/>
                  </a:lnTo>
                  <a:lnTo>
                    <a:pt x="850" y="21"/>
                  </a:lnTo>
                  <a:lnTo>
                    <a:pt x="819" y="16"/>
                  </a:lnTo>
                  <a:lnTo>
                    <a:pt x="787" y="12"/>
                  </a:lnTo>
                  <a:lnTo>
                    <a:pt x="756" y="9"/>
                  </a:lnTo>
                  <a:lnTo>
                    <a:pt x="722" y="6"/>
                  </a:lnTo>
                  <a:lnTo>
                    <a:pt x="689" y="3"/>
                  </a:lnTo>
                  <a:lnTo>
                    <a:pt x="654" y="1"/>
                  </a:lnTo>
                  <a:lnTo>
                    <a:pt x="619" y="0"/>
                  </a:lnTo>
                  <a:lnTo>
                    <a:pt x="583" y="0"/>
                  </a:lnTo>
                  <a:lnTo>
                    <a:pt x="536" y="0"/>
                  </a:lnTo>
                  <a:lnTo>
                    <a:pt x="490" y="3"/>
                  </a:lnTo>
                  <a:lnTo>
                    <a:pt x="445" y="4"/>
                  </a:lnTo>
                  <a:lnTo>
                    <a:pt x="402" y="9"/>
                  </a:lnTo>
                  <a:lnTo>
                    <a:pt x="360" y="13"/>
                  </a:lnTo>
                  <a:lnTo>
                    <a:pt x="319" y="19"/>
                  </a:lnTo>
                  <a:lnTo>
                    <a:pt x="281" y="27"/>
                  </a:lnTo>
                  <a:lnTo>
                    <a:pt x="244" y="34"/>
                  </a:lnTo>
                  <a:lnTo>
                    <a:pt x="210" y="44"/>
                  </a:lnTo>
                  <a:lnTo>
                    <a:pt x="176" y="53"/>
                  </a:lnTo>
                  <a:lnTo>
                    <a:pt x="146" y="63"/>
                  </a:lnTo>
                  <a:lnTo>
                    <a:pt x="119" y="74"/>
                  </a:lnTo>
                  <a:lnTo>
                    <a:pt x="93" y="86"/>
                  </a:lnTo>
                  <a:lnTo>
                    <a:pt x="70" y="98"/>
                  </a:lnTo>
                  <a:lnTo>
                    <a:pt x="50" y="112"/>
                  </a:lnTo>
                  <a:lnTo>
                    <a:pt x="34" y="125"/>
                  </a:lnTo>
                  <a:close/>
                </a:path>
              </a:pathLst>
            </a:custGeom>
            <a:solidFill>
              <a:srgbClr val="F28C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4" name="Freeform 136">
              <a:extLst>
                <a:ext uri="{FF2B5EF4-FFF2-40B4-BE49-F238E27FC236}">
                  <a16:creationId xmlns:a16="http://schemas.microsoft.com/office/drawing/2014/main" id="{CB5D531E-5E70-48ED-8DEE-641360DFC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" y="1837"/>
              <a:ext cx="75" cy="38"/>
            </a:xfrm>
            <a:custGeom>
              <a:avLst/>
              <a:gdLst>
                <a:gd name="T0" fmla="*/ 0 w 148"/>
                <a:gd name="T1" fmla="*/ 76 h 76"/>
                <a:gd name="T2" fmla="*/ 22 w 148"/>
                <a:gd name="T3" fmla="*/ 68 h 76"/>
                <a:gd name="T4" fmla="*/ 45 w 148"/>
                <a:gd name="T5" fmla="*/ 61 h 76"/>
                <a:gd name="T6" fmla="*/ 66 w 148"/>
                <a:gd name="T7" fmla="*/ 51 h 76"/>
                <a:gd name="T8" fmla="*/ 86 w 148"/>
                <a:gd name="T9" fmla="*/ 42 h 76"/>
                <a:gd name="T10" fmla="*/ 103 w 148"/>
                <a:gd name="T11" fmla="*/ 33 h 76"/>
                <a:gd name="T12" fmla="*/ 119 w 148"/>
                <a:gd name="T13" fmla="*/ 24 h 76"/>
                <a:gd name="T14" fmla="*/ 135 w 148"/>
                <a:gd name="T15" fmla="*/ 15 h 76"/>
                <a:gd name="T16" fmla="*/ 148 w 148"/>
                <a:gd name="T17" fmla="*/ 4 h 76"/>
                <a:gd name="T18" fmla="*/ 131 w 148"/>
                <a:gd name="T19" fmla="*/ 0 h 76"/>
                <a:gd name="T20" fmla="*/ 113 w 148"/>
                <a:gd name="T21" fmla="*/ 0 h 76"/>
                <a:gd name="T22" fmla="*/ 94 w 148"/>
                <a:gd name="T23" fmla="*/ 6 h 76"/>
                <a:gd name="T24" fmla="*/ 74 w 148"/>
                <a:gd name="T25" fmla="*/ 15 h 76"/>
                <a:gd name="T26" fmla="*/ 56 w 148"/>
                <a:gd name="T27" fmla="*/ 27 h 76"/>
                <a:gd name="T28" fmla="*/ 36 w 148"/>
                <a:gd name="T29" fmla="*/ 42 h 76"/>
                <a:gd name="T30" fmla="*/ 18 w 148"/>
                <a:gd name="T31" fmla="*/ 59 h 76"/>
                <a:gd name="T32" fmla="*/ 0 w 148"/>
                <a:gd name="T33" fmla="*/ 76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8"/>
                <a:gd name="T52" fmla="*/ 0 h 76"/>
                <a:gd name="T53" fmla="*/ 148 w 148"/>
                <a:gd name="T54" fmla="*/ 76 h 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8" h="76">
                  <a:moveTo>
                    <a:pt x="0" y="76"/>
                  </a:moveTo>
                  <a:lnTo>
                    <a:pt x="22" y="68"/>
                  </a:lnTo>
                  <a:lnTo>
                    <a:pt x="45" y="61"/>
                  </a:lnTo>
                  <a:lnTo>
                    <a:pt x="66" y="51"/>
                  </a:lnTo>
                  <a:lnTo>
                    <a:pt x="86" y="42"/>
                  </a:lnTo>
                  <a:lnTo>
                    <a:pt x="103" y="33"/>
                  </a:lnTo>
                  <a:lnTo>
                    <a:pt x="119" y="24"/>
                  </a:lnTo>
                  <a:lnTo>
                    <a:pt x="135" y="15"/>
                  </a:lnTo>
                  <a:lnTo>
                    <a:pt x="148" y="4"/>
                  </a:lnTo>
                  <a:lnTo>
                    <a:pt x="131" y="0"/>
                  </a:lnTo>
                  <a:lnTo>
                    <a:pt x="113" y="0"/>
                  </a:lnTo>
                  <a:lnTo>
                    <a:pt x="94" y="6"/>
                  </a:lnTo>
                  <a:lnTo>
                    <a:pt x="74" y="15"/>
                  </a:lnTo>
                  <a:lnTo>
                    <a:pt x="56" y="27"/>
                  </a:lnTo>
                  <a:lnTo>
                    <a:pt x="36" y="42"/>
                  </a:lnTo>
                  <a:lnTo>
                    <a:pt x="18" y="59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28C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5" name="Freeform 137">
              <a:extLst>
                <a:ext uri="{FF2B5EF4-FFF2-40B4-BE49-F238E27FC236}">
                  <a16:creationId xmlns:a16="http://schemas.microsoft.com/office/drawing/2014/main" id="{89451EFF-8F33-4AF5-B04D-CEA0EE5C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" y="1659"/>
              <a:ext cx="376" cy="264"/>
            </a:xfrm>
            <a:custGeom>
              <a:avLst/>
              <a:gdLst>
                <a:gd name="T0" fmla="*/ 590 w 754"/>
                <a:gd name="T1" fmla="*/ 506 h 528"/>
                <a:gd name="T2" fmla="*/ 482 w 754"/>
                <a:gd name="T3" fmla="*/ 449 h 528"/>
                <a:gd name="T4" fmla="*/ 362 w 754"/>
                <a:gd name="T5" fmla="*/ 439 h 528"/>
                <a:gd name="T6" fmla="*/ 280 w 754"/>
                <a:gd name="T7" fmla="*/ 457 h 528"/>
                <a:gd name="T8" fmla="*/ 341 w 754"/>
                <a:gd name="T9" fmla="*/ 367 h 528"/>
                <a:gd name="T10" fmla="*/ 443 w 754"/>
                <a:gd name="T11" fmla="*/ 263 h 528"/>
                <a:gd name="T12" fmla="*/ 608 w 754"/>
                <a:gd name="T13" fmla="*/ 283 h 528"/>
                <a:gd name="T14" fmla="*/ 673 w 754"/>
                <a:gd name="T15" fmla="*/ 367 h 528"/>
                <a:gd name="T16" fmla="*/ 670 w 754"/>
                <a:gd name="T17" fmla="*/ 327 h 528"/>
                <a:gd name="T18" fmla="*/ 567 w 754"/>
                <a:gd name="T19" fmla="*/ 204 h 528"/>
                <a:gd name="T20" fmla="*/ 422 w 754"/>
                <a:gd name="T21" fmla="*/ 181 h 528"/>
                <a:gd name="T22" fmla="*/ 337 w 754"/>
                <a:gd name="T23" fmla="*/ 255 h 528"/>
                <a:gd name="T24" fmla="*/ 262 w 754"/>
                <a:gd name="T25" fmla="*/ 363 h 528"/>
                <a:gd name="T26" fmla="*/ 173 w 754"/>
                <a:gd name="T27" fmla="*/ 451 h 528"/>
                <a:gd name="T28" fmla="*/ 59 w 754"/>
                <a:gd name="T29" fmla="*/ 468 h 528"/>
                <a:gd name="T30" fmla="*/ 56 w 754"/>
                <a:gd name="T31" fmla="*/ 390 h 528"/>
                <a:gd name="T32" fmla="*/ 89 w 754"/>
                <a:gd name="T33" fmla="*/ 363 h 528"/>
                <a:gd name="T34" fmla="*/ 136 w 754"/>
                <a:gd name="T35" fmla="*/ 320 h 528"/>
                <a:gd name="T36" fmla="*/ 199 w 754"/>
                <a:gd name="T37" fmla="*/ 245 h 528"/>
                <a:gd name="T38" fmla="*/ 276 w 754"/>
                <a:gd name="T39" fmla="*/ 154 h 528"/>
                <a:gd name="T40" fmla="*/ 370 w 754"/>
                <a:gd name="T41" fmla="*/ 73 h 528"/>
                <a:gd name="T42" fmla="*/ 479 w 754"/>
                <a:gd name="T43" fmla="*/ 31 h 528"/>
                <a:gd name="T44" fmla="*/ 590 w 754"/>
                <a:gd name="T45" fmla="*/ 41 h 528"/>
                <a:gd name="T46" fmla="*/ 673 w 754"/>
                <a:gd name="T47" fmla="*/ 75 h 528"/>
                <a:gd name="T48" fmla="*/ 729 w 754"/>
                <a:gd name="T49" fmla="*/ 111 h 528"/>
                <a:gd name="T50" fmla="*/ 752 w 754"/>
                <a:gd name="T51" fmla="*/ 134 h 528"/>
                <a:gd name="T52" fmla="*/ 728 w 754"/>
                <a:gd name="T53" fmla="*/ 94 h 528"/>
                <a:gd name="T54" fmla="*/ 584 w 754"/>
                <a:gd name="T55" fmla="*/ 8 h 528"/>
                <a:gd name="T56" fmla="*/ 425 w 754"/>
                <a:gd name="T57" fmla="*/ 17 h 528"/>
                <a:gd name="T58" fmla="*/ 311 w 754"/>
                <a:gd name="T59" fmla="*/ 81 h 528"/>
                <a:gd name="T60" fmla="*/ 218 w 754"/>
                <a:gd name="T61" fmla="*/ 169 h 528"/>
                <a:gd name="T62" fmla="*/ 150 w 754"/>
                <a:gd name="T63" fmla="*/ 251 h 528"/>
                <a:gd name="T64" fmla="*/ 73 w 754"/>
                <a:gd name="T65" fmla="*/ 325 h 528"/>
                <a:gd name="T66" fmla="*/ 30 w 754"/>
                <a:gd name="T67" fmla="*/ 290 h 528"/>
                <a:gd name="T68" fmla="*/ 51 w 754"/>
                <a:gd name="T69" fmla="*/ 137 h 528"/>
                <a:gd name="T70" fmla="*/ 98 w 754"/>
                <a:gd name="T71" fmla="*/ 31 h 528"/>
                <a:gd name="T72" fmla="*/ 64 w 754"/>
                <a:gd name="T73" fmla="*/ 96 h 528"/>
                <a:gd name="T74" fmla="*/ 0 w 754"/>
                <a:gd name="T75" fmla="*/ 279 h 528"/>
                <a:gd name="T76" fmla="*/ 20 w 754"/>
                <a:gd name="T77" fmla="*/ 348 h 528"/>
                <a:gd name="T78" fmla="*/ 44 w 754"/>
                <a:gd name="T79" fmla="*/ 370 h 528"/>
                <a:gd name="T80" fmla="*/ 29 w 754"/>
                <a:gd name="T81" fmla="*/ 408 h 528"/>
                <a:gd name="T82" fmla="*/ 39 w 754"/>
                <a:gd name="T83" fmla="*/ 486 h 528"/>
                <a:gd name="T84" fmla="*/ 24 w 754"/>
                <a:gd name="T85" fmla="*/ 504 h 528"/>
                <a:gd name="T86" fmla="*/ 117 w 754"/>
                <a:gd name="T87" fmla="*/ 525 h 528"/>
                <a:gd name="T88" fmla="*/ 223 w 754"/>
                <a:gd name="T89" fmla="*/ 492 h 528"/>
                <a:gd name="T90" fmla="*/ 249 w 754"/>
                <a:gd name="T91" fmla="*/ 512 h 528"/>
                <a:gd name="T92" fmla="*/ 296 w 754"/>
                <a:gd name="T93" fmla="*/ 483 h 528"/>
                <a:gd name="T94" fmla="*/ 414 w 754"/>
                <a:gd name="T95" fmla="*/ 458 h 528"/>
                <a:gd name="T96" fmla="*/ 564 w 754"/>
                <a:gd name="T97" fmla="*/ 502 h 5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4"/>
                <a:gd name="T148" fmla="*/ 0 h 528"/>
                <a:gd name="T149" fmla="*/ 754 w 754"/>
                <a:gd name="T150" fmla="*/ 528 h 5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4" h="528">
                  <a:moveTo>
                    <a:pt x="614" y="528"/>
                  </a:moveTo>
                  <a:lnTo>
                    <a:pt x="611" y="525"/>
                  </a:lnTo>
                  <a:lnTo>
                    <a:pt x="604" y="518"/>
                  </a:lnTo>
                  <a:lnTo>
                    <a:pt x="590" y="506"/>
                  </a:lnTo>
                  <a:lnTo>
                    <a:pt x="572" y="492"/>
                  </a:lnTo>
                  <a:lnTo>
                    <a:pt x="547" y="477"/>
                  </a:lnTo>
                  <a:lnTo>
                    <a:pt x="519" y="463"/>
                  </a:lnTo>
                  <a:lnTo>
                    <a:pt x="482" y="449"/>
                  </a:lnTo>
                  <a:lnTo>
                    <a:pt x="441" y="440"/>
                  </a:lnTo>
                  <a:lnTo>
                    <a:pt x="414" y="437"/>
                  </a:lnTo>
                  <a:lnTo>
                    <a:pt x="387" y="437"/>
                  </a:lnTo>
                  <a:lnTo>
                    <a:pt x="362" y="439"/>
                  </a:lnTo>
                  <a:lnTo>
                    <a:pt x="338" y="442"/>
                  </a:lnTo>
                  <a:lnTo>
                    <a:pt x="317" y="446"/>
                  </a:lnTo>
                  <a:lnTo>
                    <a:pt x="297" y="451"/>
                  </a:lnTo>
                  <a:lnTo>
                    <a:pt x="280" y="457"/>
                  </a:lnTo>
                  <a:lnTo>
                    <a:pt x="265" y="463"/>
                  </a:lnTo>
                  <a:lnTo>
                    <a:pt x="296" y="433"/>
                  </a:lnTo>
                  <a:lnTo>
                    <a:pt x="320" y="401"/>
                  </a:lnTo>
                  <a:lnTo>
                    <a:pt x="341" y="367"/>
                  </a:lnTo>
                  <a:lnTo>
                    <a:pt x="362" y="336"/>
                  </a:lnTo>
                  <a:lnTo>
                    <a:pt x="385" y="307"/>
                  </a:lnTo>
                  <a:lnTo>
                    <a:pt x="411" y="281"/>
                  </a:lnTo>
                  <a:lnTo>
                    <a:pt x="443" y="263"/>
                  </a:lnTo>
                  <a:lnTo>
                    <a:pt x="484" y="252"/>
                  </a:lnTo>
                  <a:lnTo>
                    <a:pt x="534" y="252"/>
                  </a:lnTo>
                  <a:lnTo>
                    <a:pt x="575" y="263"/>
                  </a:lnTo>
                  <a:lnTo>
                    <a:pt x="608" y="283"/>
                  </a:lnTo>
                  <a:lnTo>
                    <a:pt x="634" y="305"/>
                  </a:lnTo>
                  <a:lnTo>
                    <a:pt x="654" y="330"/>
                  </a:lnTo>
                  <a:lnTo>
                    <a:pt x="667" y="352"/>
                  </a:lnTo>
                  <a:lnTo>
                    <a:pt x="673" y="367"/>
                  </a:lnTo>
                  <a:lnTo>
                    <a:pt x="676" y="374"/>
                  </a:lnTo>
                  <a:lnTo>
                    <a:pt x="676" y="367"/>
                  </a:lnTo>
                  <a:lnTo>
                    <a:pt x="675" y="351"/>
                  </a:lnTo>
                  <a:lnTo>
                    <a:pt x="670" y="327"/>
                  </a:lnTo>
                  <a:lnTo>
                    <a:pt x="660" y="296"/>
                  </a:lnTo>
                  <a:lnTo>
                    <a:pt x="640" y="264"/>
                  </a:lnTo>
                  <a:lnTo>
                    <a:pt x="610" y="232"/>
                  </a:lnTo>
                  <a:lnTo>
                    <a:pt x="567" y="204"/>
                  </a:lnTo>
                  <a:lnTo>
                    <a:pt x="508" y="179"/>
                  </a:lnTo>
                  <a:lnTo>
                    <a:pt x="476" y="173"/>
                  </a:lnTo>
                  <a:lnTo>
                    <a:pt x="447" y="173"/>
                  </a:lnTo>
                  <a:lnTo>
                    <a:pt x="422" y="181"/>
                  </a:lnTo>
                  <a:lnTo>
                    <a:pt x="397" y="193"/>
                  </a:lnTo>
                  <a:lnTo>
                    <a:pt x="376" y="210"/>
                  </a:lnTo>
                  <a:lnTo>
                    <a:pt x="355" y="231"/>
                  </a:lnTo>
                  <a:lnTo>
                    <a:pt x="337" y="255"/>
                  </a:lnTo>
                  <a:lnTo>
                    <a:pt x="318" y="281"/>
                  </a:lnTo>
                  <a:lnTo>
                    <a:pt x="299" y="307"/>
                  </a:lnTo>
                  <a:lnTo>
                    <a:pt x="280" y="336"/>
                  </a:lnTo>
                  <a:lnTo>
                    <a:pt x="262" y="363"/>
                  </a:lnTo>
                  <a:lnTo>
                    <a:pt x="243" y="389"/>
                  </a:lnTo>
                  <a:lnTo>
                    <a:pt x="221" y="413"/>
                  </a:lnTo>
                  <a:lnTo>
                    <a:pt x="199" y="434"/>
                  </a:lnTo>
                  <a:lnTo>
                    <a:pt x="173" y="451"/>
                  </a:lnTo>
                  <a:lnTo>
                    <a:pt x="145" y="465"/>
                  </a:lnTo>
                  <a:lnTo>
                    <a:pt x="105" y="477"/>
                  </a:lnTo>
                  <a:lnTo>
                    <a:pt x="77" y="477"/>
                  </a:lnTo>
                  <a:lnTo>
                    <a:pt x="59" y="468"/>
                  </a:lnTo>
                  <a:lnTo>
                    <a:pt x="51" y="452"/>
                  </a:lnTo>
                  <a:lnTo>
                    <a:pt x="48" y="433"/>
                  </a:lnTo>
                  <a:lnTo>
                    <a:pt x="51" y="411"/>
                  </a:lnTo>
                  <a:lnTo>
                    <a:pt x="56" y="390"/>
                  </a:lnTo>
                  <a:lnTo>
                    <a:pt x="62" y="374"/>
                  </a:lnTo>
                  <a:lnTo>
                    <a:pt x="71" y="372"/>
                  </a:lnTo>
                  <a:lnTo>
                    <a:pt x="80" y="369"/>
                  </a:lnTo>
                  <a:lnTo>
                    <a:pt x="89" y="363"/>
                  </a:lnTo>
                  <a:lnTo>
                    <a:pt x="100" y="355"/>
                  </a:lnTo>
                  <a:lnTo>
                    <a:pt x="112" y="346"/>
                  </a:lnTo>
                  <a:lnTo>
                    <a:pt x="124" y="334"/>
                  </a:lnTo>
                  <a:lnTo>
                    <a:pt x="136" y="320"/>
                  </a:lnTo>
                  <a:lnTo>
                    <a:pt x="150" y="305"/>
                  </a:lnTo>
                  <a:lnTo>
                    <a:pt x="165" y="287"/>
                  </a:lnTo>
                  <a:lnTo>
                    <a:pt x="180" y="267"/>
                  </a:lnTo>
                  <a:lnTo>
                    <a:pt x="199" y="245"/>
                  </a:lnTo>
                  <a:lnTo>
                    <a:pt x="217" y="222"/>
                  </a:lnTo>
                  <a:lnTo>
                    <a:pt x="235" y="199"/>
                  </a:lnTo>
                  <a:lnTo>
                    <a:pt x="255" y="176"/>
                  </a:lnTo>
                  <a:lnTo>
                    <a:pt x="276" y="154"/>
                  </a:lnTo>
                  <a:lnTo>
                    <a:pt x="299" y="131"/>
                  </a:lnTo>
                  <a:lnTo>
                    <a:pt x="321" y="110"/>
                  </a:lnTo>
                  <a:lnTo>
                    <a:pt x="346" y="90"/>
                  </a:lnTo>
                  <a:lnTo>
                    <a:pt x="370" y="73"/>
                  </a:lnTo>
                  <a:lnTo>
                    <a:pt x="396" y="58"/>
                  </a:lnTo>
                  <a:lnTo>
                    <a:pt x="423" y="44"/>
                  </a:lnTo>
                  <a:lnTo>
                    <a:pt x="450" y="35"/>
                  </a:lnTo>
                  <a:lnTo>
                    <a:pt x="479" y="31"/>
                  </a:lnTo>
                  <a:lnTo>
                    <a:pt x="508" y="29"/>
                  </a:lnTo>
                  <a:lnTo>
                    <a:pt x="537" y="31"/>
                  </a:lnTo>
                  <a:lnTo>
                    <a:pt x="564" y="35"/>
                  </a:lnTo>
                  <a:lnTo>
                    <a:pt x="590" y="41"/>
                  </a:lnTo>
                  <a:lnTo>
                    <a:pt x="614" y="47"/>
                  </a:lnTo>
                  <a:lnTo>
                    <a:pt x="635" y="56"/>
                  </a:lnTo>
                  <a:lnTo>
                    <a:pt x="655" y="64"/>
                  </a:lnTo>
                  <a:lnTo>
                    <a:pt x="673" y="75"/>
                  </a:lnTo>
                  <a:lnTo>
                    <a:pt x="690" y="84"/>
                  </a:lnTo>
                  <a:lnTo>
                    <a:pt x="705" y="93"/>
                  </a:lnTo>
                  <a:lnTo>
                    <a:pt x="717" y="104"/>
                  </a:lnTo>
                  <a:lnTo>
                    <a:pt x="729" y="111"/>
                  </a:lnTo>
                  <a:lnTo>
                    <a:pt x="737" y="119"/>
                  </a:lnTo>
                  <a:lnTo>
                    <a:pt x="745" y="126"/>
                  </a:lnTo>
                  <a:lnTo>
                    <a:pt x="749" y="131"/>
                  </a:lnTo>
                  <a:lnTo>
                    <a:pt x="752" y="134"/>
                  </a:lnTo>
                  <a:lnTo>
                    <a:pt x="754" y="135"/>
                  </a:lnTo>
                  <a:lnTo>
                    <a:pt x="751" y="129"/>
                  </a:lnTo>
                  <a:lnTo>
                    <a:pt x="743" y="116"/>
                  </a:lnTo>
                  <a:lnTo>
                    <a:pt x="728" y="94"/>
                  </a:lnTo>
                  <a:lnTo>
                    <a:pt x="707" y="70"/>
                  </a:lnTo>
                  <a:lnTo>
                    <a:pt x="676" y="44"/>
                  </a:lnTo>
                  <a:lnTo>
                    <a:pt x="635" y="23"/>
                  </a:lnTo>
                  <a:lnTo>
                    <a:pt x="584" y="8"/>
                  </a:lnTo>
                  <a:lnTo>
                    <a:pt x="522" y="0"/>
                  </a:lnTo>
                  <a:lnTo>
                    <a:pt x="488" y="2"/>
                  </a:lnTo>
                  <a:lnTo>
                    <a:pt x="455" y="8"/>
                  </a:lnTo>
                  <a:lnTo>
                    <a:pt x="425" y="17"/>
                  </a:lnTo>
                  <a:lnTo>
                    <a:pt x="394" y="29"/>
                  </a:lnTo>
                  <a:lnTo>
                    <a:pt x="365" y="44"/>
                  </a:lnTo>
                  <a:lnTo>
                    <a:pt x="338" y="63"/>
                  </a:lnTo>
                  <a:lnTo>
                    <a:pt x="311" y="81"/>
                  </a:lnTo>
                  <a:lnTo>
                    <a:pt x="287" y="102"/>
                  </a:lnTo>
                  <a:lnTo>
                    <a:pt x="262" y="125"/>
                  </a:lnTo>
                  <a:lnTo>
                    <a:pt x="240" y="146"/>
                  </a:lnTo>
                  <a:lnTo>
                    <a:pt x="218" y="169"/>
                  </a:lnTo>
                  <a:lnTo>
                    <a:pt x="199" y="191"/>
                  </a:lnTo>
                  <a:lnTo>
                    <a:pt x="180" y="213"/>
                  </a:lnTo>
                  <a:lnTo>
                    <a:pt x="165" y="232"/>
                  </a:lnTo>
                  <a:lnTo>
                    <a:pt x="150" y="251"/>
                  </a:lnTo>
                  <a:lnTo>
                    <a:pt x="136" y="266"/>
                  </a:lnTo>
                  <a:lnTo>
                    <a:pt x="112" y="293"/>
                  </a:lnTo>
                  <a:lnTo>
                    <a:pt x="91" y="313"/>
                  </a:lnTo>
                  <a:lnTo>
                    <a:pt x="73" y="325"/>
                  </a:lnTo>
                  <a:lnTo>
                    <a:pt x="58" y="331"/>
                  </a:lnTo>
                  <a:lnTo>
                    <a:pt x="45" y="327"/>
                  </a:lnTo>
                  <a:lnTo>
                    <a:pt x="36" y="314"/>
                  </a:lnTo>
                  <a:lnTo>
                    <a:pt x="30" y="290"/>
                  </a:lnTo>
                  <a:lnTo>
                    <a:pt x="29" y="257"/>
                  </a:lnTo>
                  <a:lnTo>
                    <a:pt x="32" y="216"/>
                  </a:lnTo>
                  <a:lnTo>
                    <a:pt x="41" y="176"/>
                  </a:lnTo>
                  <a:lnTo>
                    <a:pt x="51" y="137"/>
                  </a:lnTo>
                  <a:lnTo>
                    <a:pt x="65" y="100"/>
                  </a:lnTo>
                  <a:lnTo>
                    <a:pt x="79" y="70"/>
                  </a:lnTo>
                  <a:lnTo>
                    <a:pt x="91" y="46"/>
                  </a:lnTo>
                  <a:lnTo>
                    <a:pt x="98" y="31"/>
                  </a:lnTo>
                  <a:lnTo>
                    <a:pt x="102" y="25"/>
                  </a:lnTo>
                  <a:lnTo>
                    <a:pt x="95" y="34"/>
                  </a:lnTo>
                  <a:lnTo>
                    <a:pt x="82" y="60"/>
                  </a:lnTo>
                  <a:lnTo>
                    <a:pt x="64" y="96"/>
                  </a:lnTo>
                  <a:lnTo>
                    <a:pt x="42" y="140"/>
                  </a:lnTo>
                  <a:lnTo>
                    <a:pt x="23" y="188"/>
                  </a:lnTo>
                  <a:lnTo>
                    <a:pt x="7" y="237"/>
                  </a:lnTo>
                  <a:lnTo>
                    <a:pt x="0" y="279"/>
                  </a:lnTo>
                  <a:lnTo>
                    <a:pt x="4" y="314"/>
                  </a:lnTo>
                  <a:lnTo>
                    <a:pt x="9" y="327"/>
                  </a:lnTo>
                  <a:lnTo>
                    <a:pt x="15" y="337"/>
                  </a:lnTo>
                  <a:lnTo>
                    <a:pt x="20" y="348"/>
                  </a:lnTo>
                  <a:lnTo>
                    <a:pt x="26" y="355"/>
                  </a:lnTo>
                  <a:lnTo>
                    <a:pt x="32" y="361"/>
                  </a:lnTo>
                  <a:lnTo>
                    <a:pt x="38" y="367"/>
                  </a:lnTo>
                  <a:lnTo>
                    <a:pt x="44" y="370"/>
                  </a:lnTo>
                  <a:lnTo>
                    <a:pt x="51" y="374"/>
                  </a:lnTo>
                  <a:lnTo>
                    <a:pt x="44" y="383"/>
                  </a:lnTo>
                  <a:lnTo>
                    <a:pt x="36" y="395"/>
                  </a:lnTo>
                  <a:lnTo>
                    <a:pt x="29" y="408"/>
                  </a:lnTo>
                  <a:lnTo>
                    <a:pt x="24" y="427"/>
                  </a:lnTo>
                  <a:lnTo>
                    <a:pt x="24" y="457"/>
                  </a:lnTo>
                  <a:lnTo>
                    <a:pt x="30" y="475"/>
                  </a:lnTo>
                  <a:lnTo>
                    <a:pt x="39" y="486"/>
                  </a:lnTo>
                  <a:lnTo>
                    <a:pt x="44" y="489"/>
                  </a:lnTo>
                  <a:lnTo>
                    <a:pt x="15" y="495"/>
                  </a:lnTo>
                  <a:lnTo>
                    <a:pt x="18" y="498"/>
                  </a:lnTo>
                  <a:lnTo>
                    <a:pt x="24" y="504"/>
                  </a:lnTo>
                  <a:lnTo>
                    <a:pt x="38" y="513"/>
                  </a:lnTo>
                  <a:lnTo>
                    <a:pt x="58" y="521"/>
                  </a:lnTo>
                  <a:lnTo>
                    <a:pt x="83" y="525"/>
                  </a:lnTo>
                  <a:lnTo>
                    <a:pt x="117" y="525"/>
                  </a:lnTo>
                  <a:lnTo>
                    <a:pt x="158" y="518"/>
                  </a:lnTo>
                  <a:lnTo>
                    <a:pt x="208" y="499"/>
                  </a:lnTo>
                  <a:lnTo>
                    <a:pt x="215" y="496"/>
                  </a:lnTo>
                  <a:lnTo>
                    <a:pt x="223" y="492"/>
                  </a:lnTo>
                  <a:lnTo>
                    <a:pt x="229" y="489"/>
                  </a:lnTo>
                  <a:lnTo>
                    <a:pt x="235" y="486"/>
                  </a:lnTo>
                  <a:lnTo>
                    <a:pt x="247" y="513"/>
                  </a:lnTo>
                  <a:lnTo>
                    <a:pt x="249" y="512"/>
                  </a:lnTo>
                  <a:lnTo>
                    <a:pt x="255" y="507"/>
                  </a:lnTo>
                  <a:lnTo>
                    <a:pt x="264" y="501"/>
                  </a:lnTo>
                  <a:lnTo>
                    <a:pt x="279" y="492"/>
                  </a:lnTo>
                  <a:lnTo>
                    <a:pt x="296" y="483"/>
                  </a:lnTo>
                  <a:lnTo>
                    <a:pt x="318" y="475"/>
                  </a:lnTo>
                  <a:lnTo>
                    <a:pt x="346" y="466"/>
                  </a:lnTo>
                  <a:lnTo>
                    <a:pt x="378" y="460"/>
                  </a:lnTo>
                  <a:lnTo>
                    <a:pt x="414" y="458"/>
                  </a:lnTo>
                  <a:lnTo>
                    <a:pt x="453" y="465"/>
                  </a:lnTo>
                  <a:lnTo>
                    <a:pt x="493" y="475"/>
                  </a:lnTo>
                  <a:lnTo>
                    <a:pt x="531" y="489"/>
                  </a:lnTo>
                  <a:lnTo>
                    <a:pt x="564" y="502"/>
                  </a:lnTo>
                  <a:lnTo>
                    <a:pt x="590" y="516"/>
                  </a:lnTo>
                  <a:lnTo>
                    <a:pt x="608" y="525"/>
                  </a:lnTo>
                  <a:lnTo>
                    <a:pt x="614" y="5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6" name="Freeform 138">
              <a:extLst>
                <a:ext uri="{FF2B5EF4-FFF2-40B4-BE49-F238E27FC236}">
                  <a16:creationId xmlns:a16="http://schemas.microsoft.com/office/drawing/2014/main" id="{42DDC9D5-EB9D-4809-B4F8-53AC6CBBB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" y="1901"/>
              <a:ext cx="130" cy="44"/>
            </a:xfrm>
            <a:custGeom>
              <a:avLst/>
              <a:gdLst>
                <a:gd name="T0" fmla="*/ 126 w 261"/>
                <a:gd name="T1" fmla="*/ 29 h 88"/>
                <a:gd name="T2" fmla="*/ 156 w 261"/>
                <a:gd name="T3" fmla="*/ 34 h 88"/>
                <a:gd name="T4" fmla="*/ 184 w 261"/>
                <a:gd name="T5" fmla="*/ 41 h 88"/>
                <a:gd name="T6" fmla="*/ 206 w 261"/>
                <a:gd name="T7" fmla="*/ 50 h 88"/>
                <a:gd name="T8" fmla="*/ 226 w 261"/>
                <a:gd name="T9" fmla="*/ 61 h 88"/>
                <a:gd name="T10" fmla="*/ 241 w 261"/>
                <a:gd name="T11" fmla="*/ 72 h 88"/>
                <a:gd name="T12" fmla="*/ 252 w 261"/>
                <a:gd name="T13" fmla="*/ 79 h 88"/>
                <a:gd name="T14" fmla="*/ 259 w 261"/>
                <a:gd name="T15" fmla="*/ 85 h 88"/>
                <a:gd name="T16" fmla="*/ 261 w 261"/>
                <a:gd name="T17" fmla="*/ 88 h 88"/>
                <a:gd name="T18" fmla="*/ 261 w 261"/>
                <a:gd name="T19" fmla="*/ 87 h 88"/>
                <a:gd name="T20" fmla="*/ 259 w 261"/>
                <a:gd name="T21" fmla="*/ 82 h 88"/>
                <a:gd name="T22" fmla="*/ 255 w 261"/>
                <a:gd name="T23" fmla="*/ 75 h 88"/>
                <a:gd name="T24" fmla="*/ 249 w 261"/>
                <a:gd name="T25" fmla="*/ 65 h 88"/>
                <a:gd name="T26" fmla="*/ 238 w 261"/>
                <a:gd name="T27" fmla="*/ 55 h 88"/>
                <a:gd name="T28" fmla="*/ 223 w 261"/>
                <a:gd name="T29" fmla="*/ 43 h 88"/>
                <a:gd name="T30" fmla="*/ 202 w 261"/>
                <a:gd name="T31" fmla="*/ 29 h 88"/>
                <a:gd name="T32" fmla="*/ 175 w 261"/>
                <a:gd name="T33" fmla="*/ 15 h 88"/>
                <a:gd name="T34" fmla="*/ 144 w 261"/>
                <a:gd name="T35" fmla="*/ 5 h 88"/>
                <a:gd name="T36" fmla="*/ 112 w 261"/>
                <a:gd name="T37" fmla="*/ 0 h 88"/>
                <a:gd name="T38" fmla="*/ 84 w 261"/>
                <a:gd name="T39" fmla="*/ 2 h 88"/>
                <a:gd name="T40" fmla="*/ 56 w 261"/>
                <a:gd name="T41" fmla="*/ 8 h 88"/>
                <a:gd name="T42" fmla="*/ 33 w 261"/>
                <a:gd name="T43" fmla="*/ 14 h 88"/>
                <a:gd name="T44" fmla="*/ 15 w 261"/>
                <a:gd name="T45" fmla="*/ 22 h 88"/>
                <a:gd name="T46" fmla="*/ 5 w 261"/>
                <a:gd name="T47" fmla="*/ 28 h 88"/>
                <a:gd name="T48" fmla="*/ 0 w 261"/>
                <a:gd name="T49" fmla="*/ 29 h 88"/>
                <a:gd name="T50" fmla="*/ 2 w 261"/>
                <a:gd name="T51" fmla="*/ 29 h 88"/>
                <a:gd name="T52" fmla="*/ 8 w 261"/>
                <a:gd name="T53" fmla="*/ 29 h 88"/>
                <a:gd name="T54" fmla="*/ 17 w 261"/>
                <a:gd name="T55" fmla="*/ 28 h 88"/>
                <a:gd name="T56" fmla="*/ 30 w 261"/>
                <a:gd name="T57" fmla="*/ 28 h 88"/>
                <a:gd name="T58" fmla="*/ 49 w 261"/>
                <a:gd name="T59" fmla="*/ 28 h 88"/>
                <a:gd name="T60" fmla="*/ 70 w 261"/>
                <a:gd name="T61" fmla="*/ 28 h 88"/>
                <a:gd name="T62" fmla="*/ 96 w 261"/>
                <a:gd name="T63" fmla="*/ 28 h 88"/>
                <a:gd name="T64" fmla="*/ 126 w 261"/>
                <a:gd name="T65" fmla="*/ 29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1"/>
                <a:gd name="T100" fmla="*/ 0 h 88"/>
                <a:gd name="T101" fmla="*/ 261 w 261"/>
                <a:gd name="T102" fmla="*/ 88 h 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1" h="88">
                  <a:moveTo>
                    <a:pt x="126" y="29"/>
                  </a:moveTo>
                  <a:lnTo>
                    <a:pt x="156" y="34"/>
                  </a:lnTo>
                  <a:lnTo>
                    <a:pt x="184" y="41"/>
                  </a:lnTo>
                  <a:lnTo>
                    <a:pt x="206" y="50"/>
                  </a:lnTo>
                  <a:lnTo>
                    <a:pt x="226" y="61"/>
                  </a:lnTo>
                  <a:lnTo>
                    <a:pt x="241" y="72"/>
                  </a:lnTo>
                  <a:lnTo>
                    <a:pt x="252" y="79"/>
                  </a:lnTo>
                  <a:lnTo>
                    <a:pt x="259" y="85"/>
                  </a:lnTo>
                  <a:lnTo>
                    <a:pt x="261" y="88"/>
                  </a:lnTo>
                  <a:lnTo>
                    <a:pt x="261" y="87"/>
                  </a:lnTo>
                  <a:lnTo>
                    <a:pt x="259" y="82"/>
                  </a:lnTo>
                  <a:lnTo>
                    <a:pt x="255" y="75"/>
                  </a:lnTo>
                  <a:lnTo>
                    <a:pt x="249" y="65"/>
                  </a:lnTo>
                  <a:lnTo>
                    <a:pt x="238" y="55"/>
                  </a:lnTo>
                  <a:lnTo>
                    <a:pt x="223" y="43"/>
                  </a:lnTo>
                  <a:lnTo>
                    <a:pt x="202" y="29"/>
                  </a:lnTo>
                  <a:lnTo>
                    <a:pt x="175" y="15"/>
                  </a:lnTo>
                  <a:lnTo>
                    <a:pt x="144" y="5"/>
                  </a:lnTo>
                  <a:lnTo>
                    <a:pt x="112" y="0"/>
                  </a:lnTo>
                  <a:lnTo>
                    <a:pt x="84" y="2"/>
                  </a:lnTo>
                  <a:lnTo>
                    <a:pt x="56" y="8"/>
                  </a:lnTo>
                  <a:lnTo>
                    <a:pt x="33" y="14"/>
                  </a:lnTo>
                  <a:lnTo>
                    <a:pt x="15" y="22"/>
                  </a:lnTo>
                  <a:lnTo>
                    <a:pt x="5" y="28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8" y="29"/>
                  </a:lnTo>
                  <a:lnTo>
                    <a:pt x="17" y="28"/>
                  </a:lnTo>
                  <a:lnTo>
                    <a:pt x="30" y="28"/>
                  </a:lnTo>
                  <a:lnTo>
                    <a:pt x="49" y="28"/>
                  </a:lnTo>
                  <a:lnTo>
                    <a:pt x="70" y="28"/>
                  </a:lnTo>
                  <a:lnTo>
                    <a:pt x="96" y="28"/>
                  </a:lnTo>
                  <a:lnTo>
                    <a:pt x="126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97280">
                <a:defRPr/>
              </a:pPr>
              <a:endParaRPr lang="en-SG" sz="240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05BC2B0B-E8CC-4A23-B9CF-5C1A8E0FFFA6}"/>
              </a:ext>
            </a:extLst>
          </p:cNvPr>
          <p:cNvSpPr txBox="1"/>
          <p:nvPr/>
        </p:nvSpPr>
        <p:spPr>
          <a:xfrm>
            <a:off x="4806406" y="2461972"/>
            <a:ext cx="26175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Law of the Mind</a:t>
            </a:r>
          </a:p>
        </p:txBody>
      </p:sp>
      <p:sp>
        <p:nvSpPr>
          <p:cNvPr id="148" name="Picture 2" descr="http://www.clippingimages.com/blog/wp-content/uploads/2010/06/bouncing_ball.gif"/>
          <p:cNvSpPr>
            <a:spLocks noChangeAspect="1" noChangeArrowheads="1"/>
          </p:cNvSpPr>
          <p:nvPr/>
        </p:nvSpPr>
        <p:spPr bwMode="auto">
          <a:xfrm>
            <a:off x="1142163" y="3041189"/>
            <a:ext cx="2941320" cy="278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sz="3120" b="1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98246EE-A3B9-4235-8613-57A8B73AFEF4}"/>
              </a:ext>
            </a:extLst>
          </p:cNvPr>
          <p:cNvSpPr txBox="1"/>
          <p:nvPr/>
        </p:nvSpPr>
        <p:spPr>
          <a:xfrm>
            <a:off x="1769317" y="2458482"/>
            <a:ext cx="2573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Law of Sin &amp; Death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2FAC364-A040-4CE5-B60C-191A2AACA1D3}"/>
              </a:ext>
            </a:extLst>
          </p:cNvPr>
          <p:cNvSpPr txBox="1"/>
          <p:nvPr/>
        </p:nvSpPr>
        <p:spPr>
          <a:xfrm>
            <a:off x="7854417" y="5546396"/>
            <a:ext cx="23209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Law of Aerodynamics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090834F-773B-417E-9E93-8124D881774A}"/>
              </a:ext>
            </a:extLst>
          </p:cNvPr>
          <p:cNvSpPr txBox="1"/>
          <p:nvPr/>
        </p:nvSpPr>
        <p:spPr>
          <a:xfrm>
            <a:off x="4889961" y="6039517"/>
            <a:ext cx="24341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Law of Will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2FE4B1E-C523-451A-A874-FAD84C31C06F}"/>
              </a:ext>
            </a:extLst>
          </p:cNvPr>
          <p:cNvSpPr txBox="1"/>
          <p:nvPr/>
        </p:nvSpPr>
        <p:spPr>
          <a:xfrm>
            <a:off x="1793132" y="6023996"/>
            <a:ext cx="25628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Law of Gravity</a:t>
            </a:r>
          </a:p>
        </p:txBody>
      </p:sp>
      <p:pic>
        <p:nvPicPr>
          <p:cNvPr id="158" name="Picture 139" descr="earth3_1">
            <a:extLst>
              <a:ext uri="{FF2B5EF4-FFF2-40B4-BE49-F238E27FC236}">
                <a16:creationId xmlns:a16="http://schemas.microsoft.com/office/drawing/2014/main" id="{4061BEFB-1598-4C45-AB1B-01853129DABC}"/>
              </a:ext>
            </a:extLst>
          </p:cNvPr>
          <p:cNvPicPr preferRelativeResize="0">
            <a:picLocks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1230" y="4561711"/>
            <a:ext cx="949449" cy="93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" name="Picture 10" descr="http://media.heliohosted.com/plugins/Clipart/ClipartStock1/boy%20bouncing%20b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70" y="3447614"/>
            <a:ext cx="2003509" cy="21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69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47" grpId="0"/>
      <p:bldP spid="149" grpId="0"/>
      <p:bldP spid="150" grpId="0"/>
      <p:bldP spid="151" grpId="0"/>
      <p:bldP spid="1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4668839" y="2128904"/>
            <a:ext cx="7259636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000" dirty="0">
                <a:solidFill>
                  <a:srgbClr val="FFFFCC"/>
                </a:solidFill>
                <a:latin typeface="Arial Narrow" panose="020B0606020202030204" pitchFamily="34" charset="0"/>
              </a:rPr>
              <a:t>Galatians 2:20 </a:t>
            </a:r>
            <a:r>
              <a:rPr lang="en-US" altLang="en-US" sz="3000" b="0" dirty="0">
                <a:solidFill>
                  <a:srgbClr val="FFFFFF"/>
                </a:solidFill>
                <a:latin typeface="Arial Narrow" panose="020B0606020202030204" pitchFamily="34" charset="0"/>
              </a:rPr>
              <a:t>I have been crucified with Christ; </a:t>
            </a:r>
            <a:br>
              <a:rPr lang="en-US" altLang="en-US" sz="3000" b="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altLang="en-US" sz="3000" b="0" dirty="0">
                <a:solidFill>
                  <a:srgbClr val="FFFFFF"/>
                </a:solidFill>
                <a:latin typeface="Arial Narrow" panose="020B0606020202030204" pitchFamily="34" charset="0"/>
              </a:rPr>
              <a:t>it is no longer I who live, but Christ lives in me; </a:t>
            </a:r>
            <a:br>
              <a:rPr lang="en-US" altLang="en-US" sz="3000" b="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altLang="en-US" sz="3000" b="0" dirty="0">
                <a:solidFill>
                  <a:srgbClr val="FFFFFF"/>
                </a:solidFill>
                <a:latin typeface="Arial Narrow" panose="020B0606020202030204" pitchFamily="34" charset="0"/>
              </a:rPr>
              <a:t>and the life which I now live in the flesh </a:t>
            </a:r>
            <a:r>
              <a:rPr lang="en-US" altLang="en-US" sz="4000" u="sng" dirty="0">
                <a:solidFill>
                  <a:srgbClr val="FFC000"/>
                </a:solidFill>
                <a:latin typeface="Arial Narrow" panose="020B0606020202030204" pitchFamily="34" charset="0"/>
              </a:rPr>
              <a:t>I live </a:t>
            </a:r>
            <a:r>
              <a:rPr lang="en-US" altLang="en-US" sz="4000" u="sng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/>
            </a:r>
            <a:br>
              <a:rPr lang="en-US" altLang="en-US" sz="4000" u="sng" dirty="0" smtClean="0">
                <a:solidFill>
                  <a:srgbClr val="FFC000"/>
                </a:solidFill>
                <a:latin typeface="Arial Narrow" panose="020B0606020202030204" pitchFamily="34" charset="0"/>
              </a:rPr>
            </a:br>
            <a:r>
              <a:rPr lang="en-US" altLang="en-US" sz="4000" u="sng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by </a:t>
            </a:r>
            <a:r>
              <a:rPr lang="en-US" altLang="en-US" sz="4000" u="sng" dirty="0">
                <a:solidFill>
                  <a:srgbClr val="FFC000"/>
                </a:solidFill>
                <a:latin typeface="Arial Narrow" panose="020B0606020202030204" pitchFamily="34" charset="0"/>
              </a:rPr>
              <a:t>faith in the Son of God</a:t>
            </a:r>
            <a:r>
              <a:rPr lang="en-US" altLang="en-US" sz="3000" b="0" dirty="0">
                <a:solidFill>
                  <a:srgbClr val="FFFFFF"/>
                </a:solidFill>
                <a:latin typeface="Arial Narrow" panose="020B0606020202030204" pitchFamily="34" charset="0"/>
              </a:rPr>
              <a:t>, who loved me and gave Himself for me. </a:t>
            </a:r>
          </a:p>
        </p:txBody>
      </p:sp>
      <p:sp>
        <p:nvSpPr>
          <p:cNvPr id="203779" name="TextBox 3"/>
          <p:cNvSpPr txBox="1">
            <a:spLocks noChangeArrowheads="1"/>
          </p:cNvSpPr>
          <p:nvPr/>
        </p:nvSpPr>
        <p:spPr bwMode="auto">
          <a:xfrm>
            <a:off x="274411" y="560161"/>
            <a:ext cx="116871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Aft>
                <a:spcPct val="0"/>
              </a:spcAft>
              <a:tabLst/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Journey in Brokenness</a:t>
            </a:r>
            <a:endParaRPr lang="en-US" altLang="en-US" sz="3200" b="0" u="sng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3"/>
          <p:cNvSpPr txBox="1">
            <a:spLocks noChangeArrowheads="1"/>
          </p:cNvSpPr>
          <p:nvPr/>
        </p:nvSpPr>
        <p:spPr bwMode="auto">
          <a:xfrm>
            <a:off x="4474834" y="560161"/>
            <a:ext cx="7453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ct val="0"/>
              </a:spcBef>
              <a:spcAft>
                <a:spcPct val="0"/>
              </a:spcAft>
              <a:tabLst/>
            </a:pPr>
            <a:r>
              <a:rPr lang="en-US" altLang="en-US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Journey in Brokenness</a:t>
            </a:r>
            <a:endParaRPr lang="en-US" altLang="en-US" sz="3200" b="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475163" y="2841171"/>
            <a:ext cx="7248206" cy="1931158"/>
            <a:chOff x="961664" y="1116283"/>
            <a:chExt cx="7978079" cy="1737815"/>
          </a:xfrm>
        </p:grpSpPr>
        <p:sp>
          <p:nvSpPr>
            <p:cNvPr id="6" name="TextBox 5"/>
            <p:cNvSpPr txBox="1"/>
            <p:nvPr/>
          </p:nvSpPr>
          <p:spPr>
            <a:xfrm>
              <a:off x="961664" y="1116283"/>
              <a:ext cx="7977382" cy="581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97280" fontAlgn="base">
                <a:spcAft>
                  <a:spcPct val="0"/>
                </a:spcAft>
                <a:buSzPct val="75000"/>
                <a:tabLst>
                  <a:tab pos="609588" algn="l"/>
                  <a:tab pos="924966" algn="l"/>
                  <a:tab pos="1219176" algn="l"/>
                  <a:tab pos="1534553" algn="l"/>
                  <a:tab pos="1828764" algn="l"/>
                  <a:tab pos="2144141" algn="l"/>
                  <a:tab pos="2438352" algn="l"/>
                  <a:tab pos="2753728" algn="l"/>
                  <a:tab pos="3047940" algn="l"/>
                  <a:tab pos="3363317" algn="l"/>
                  <a:tab pos="3657526" algn="l"/>
                  <a:tab pos="3972902" algn="l"/>
                  <a:tab pos="4267115" algn="l"/>
                  <a:tab pos="4582493" algn="l"/>
                  <a:tab pos="4876700" algn="l"/>
                  <a:tab pos="5192080" algn="l"/>
                  <a:tab pos="5486291" algn="l"/>
                  <a:tab pos="5801668" algn="l"/>
                  <a:tab pos="6095878" algn="l"/>
                </a:tabLst>
                <a:defRPr/>
              </a:pPr>
              <a:r>
                <a:rPr lang="en-US" sz="3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The Christian life is a life of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2847" y="1390070"/>
              <a:ext cx="7966896" cy="913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97280" fontAlgn="base">
                <a:spcAft>
                  <a:spcPct val="0"/>
                </a:spcAft>
                <a:buSzPct val="75000"/>
                <a:tabLst>
                  <a:tab pos="609588" algn="l"/>
                  <a:tab pos="924966" algn="l"/>
                  <a:tab pos="1219176" algn="l"/>
                  <a:tab pos="1534553" algn="l"/>
                  <a:tab pos="1828764" algn="l"/>
                  <a:tab pos="2144141" algn="l"/>
                  <a:tab pos="2438352" algn="l"/>
                  <a:tab pos="2753728" algn="l"/>
                  <a:tab pos="3047940" algn="l"/>
                  <a:tab pos="3363317" algn="l"/>
                  <a:tab pos="3657526" algn="l"/>
                  <a:tab pos="3972902" algn="l"/>
                  <a:tab pos="4267115" algn="l"/>
                  <a:tab pos="4582493" algn="l"/>
                  <a:tab pos="4876700" algn="l"/>
                  <a:tab pos="5192080" algn="l"/>
                  <a:tab pos="5486291" algn="l"/>
                  <a:tab pos="5801668" algn="l"/>
                  <a:tab pos="6095878" algn="l"/>
                </a:tabLst>
                <a:defRPr/>
              </a:pPr>
              <a:r>
                <a:rPr lang="en-US" sz="5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becoming more and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more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2148" y="2023209"/>
              <a:ext cx="7966898" cy="830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97280" fontAlgn="base">
                <a:spcAft>
                  <a:spcPct val="0"/>
                </a:spcAft>
                <a:buSzPct val="75000"/>
                <a:tabLst>
                  <a:tab pos="609588" algn="l"/>
                  <a:tab pos="924966" algn="l"/>
                  <a:tab pos="1219176" algn="l"/>
                  <a:tab pos="1534553" algn="l"/>
                  <a:tab pos="1828764" algn="l"/>
                  <a:tab pos="2144141" algn="l"/>
                  <a:tab pos="2438352" algn="l"/>
                  <a:tab pos="2753728" algn="l"/>
                  <a:tab pos="3047940" algn="l"/>
                  <a:tab pos="3363317" algn="l"/>
                  <a:tab pos="3657526" algn="l"/>
                  <a:tab pos="3972902" algn="l"/>
                  <a:tab pos="4267115" algn="l"/>
                  <a:tab pos="4582493" algn="l"/>
                  <a:tab pos="4876700" algn="l"/>
                  <a:tab pos="5192080" algn="l"/>
                  <a:tab pos="5486291" algn="l"/>
                  <a:tab pos="5801668" algn="l"/>
                  <a:tab pos="6095878" algn="l"/>
                </a:tabLst>
                <a:defRPr/>
              </a:pPr>
              <a:r>
                <a:rPr lang="en-US" sz="5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like the Lord Jesus Christ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84689" y="4584371"/>
            <a:ext cx="7238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It is allowing the life of the Lord Jesus </a:t>
            </a:r>
            <a:b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to manifest through us.</a:t>
            </a:r>
          </a:p>
        </p:txBody>
      </p:sp>
    </p:spTree>
    <p:extLst>
      <p:ext uri="{BB962C8B-B14F-4D97-AF65-F5344CB8AC3E}">
        <p14:creationId xmlns:p14="http://schemas.microsoft.com/office/powerpoint/2010/main" val="8656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292023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279400" algn="l"/>
              </a:tabLst>
            </a:pPr>
            <a:endParaRPr kumimoji="0" lang="en-SG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3970" y="560161"/>
            <a:ext cx="573450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ts val="1200"/>
              </a:spcBef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</a:tabLst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Journey in Brokenness</a:t>
            </a:r>
          </a:p>
          <a:p>
            <a:pPr defTabSz="1097280" fontAlgn="base">
              <a:spcBef>
                <a:spcPts val="1200"/>
              </a:spcBef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  <a:tab pos="1976438" algn="l"/>
              </a:tabLst>
              <a:defRPr/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3. 	Fruit of Brokenness 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	-		The transformation of our </a:t>
            </a:r>
            <a:r>
              <a:rPr lang="en-US" sz="3200" dirty="0" smtClean="0">
                <a:solidFill>
                  <a:schemeClr val="bg1"/>
                </a:solidFill>
                <a:latin typeface="Arial Narrow" pitchFamily="34" charset="0"/>
              </a:rPr>
              <a:t>				</a:t>
            </a:r>
            <a:r>
              <a:rPr lang="en-US" sz="3200" b="1" u="sng" dirty="0" smtClean="0">
                <a:solidFill>
                  <a:srgbClr val="FFFF00"/>
                </a:solidFill>
                <a:latin typeface="Arial Narrow" pitchFamily="34" charset="0"/>
              </a:rPr>
              <a:t>Soul-Personality</a:t>
            </a:r>
            <a:r>
              <a:rPr lang="en-US" sz="32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towards </a:t>
            </a:r>
            <a:r>
              <a:rPr lang="en-US" sz="3200" dirty="0" smtClean="0">
                <a:solidFill>
                  <a:schemeClr val="bg1"/>
                </a:solidFill>
                <a:latin typeface="Arial Narrow" pitchFamily="34" charset="0"/>
              </a:rPr>
              <a:t>				Christ-likeness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93969" y="3616388"/>
            <a:ext cx="57345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US" sz="3000" dirty="0">
                <a:solidFill>
                  <a:srgbClr val="FFFFCC"/>
                </a:solidFill>
                <a:latin typeface="Arial Narrow" panose="020B0606020202030204" pitchFamily="34" charset="0"/>
              </a:rPr>
              <a:t>Romans 8:29 </a:t>
            </a:r>
            <a:r>
              <a:rPr lang="en-SG" altLang="en-US" sz="3000" b="0" dirty="0">
                <a:solidFill>
                  <a:schemeClr val="bg1"/>
                </a:solidFill>
                <a:latin typeface="Arial Narrow" panose="020B0606020202030204" pitchFamily="34" charset="0"/>
              </a:rPr>
              <a:t>For whom He foreknew, </a:t>
            </a:r>
            <a:br>
              <a:rPr lang="en-SG" altLang="en-US" sz="3000" b="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SG" altLang="en-US" sz="3000" b="0" dirty="0">
                <a:solidFill>
                  <a:schemeClr val="bg1"/>
                </a:solidFill>
                <a:latin typeface="Arial Narrow" panose="020B0606020202030204" pitchFamily="34" charset="0"/>
              </a:rPr>
              <a:t>He also </a:t>
            </a:r>
            <a:r>
              <a:rPr lang="en-SG" altLang="en-US" sz="3000" u="sng" dirty="0">
                <a:solidFill>
                  <a:srgbClr val="66FFFF"/>
                </a:solidFill>
                <a:latin typeface="Arial Narrow" panose="020B0606020202030204" pitchFamily="34" charset="0"/>
              </a:rPr>
              <a:t>predestined to be conformed </a:t>
            </a:r>
            <a:br>
              <a:rPr lang="en-SG" altLang="en-US" sz="3000" u="sng" dirty="0">
                <a:solidFill>
                  <a:srgbClr val="66FFFF"/>
                </a:solidFill>
                <a:latin typeface="Arial Narrow" panose="020B0606020202030204" pitchFamily="34" charset="0"/>
              </a:rPr>
            </a:br>
            <a:r>
              <a:rPr lang="en-SG" altLang="en-US" sz="3000" u="sng" dirty="0">
                <a:solidFill>
                  <a:srgbClr val="66FFFF"/>
                </a:solidFill>
                <a:latin typeface="Arial Narrow" panose="020B0606020202030204" pitchFamily="34" charset="0"/>
              </a:rPr>
              <a:t>to the image of His Son</a:t>
            </a:r>
            <a:r>
              <a:rPr lang="en-SG" altLang="en-US" sz="3000" b="0" dirty="0">
                <a:solidFill>
                  <a:schemeClr val="bg1"/>
                </a:solidFill>
                <a:latin typeface="Arial Narrow" panose="020B0606020202030204" pitchFamily="34" charset="0"/>
              </a:rPr>
              <a:t>, that He might </a:t>
            </a:r>
            <a:br>
              <a:rPr lang="en-SG" altLang="en-US" sz="3000" b="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SG" altLang="en-US" sz="3000" b="0" dirty="0">
                <a:solidFill>
                  <a:schemeClr val="bg1"/>
                </a:solidFill>
                <a:latin typeface="Arial Narrow" panose="020B0606020202030204" pitchFamily="34" charset="0"/>
              </a:rPr>
              <a:t>be the firstborn among many brethren. </a:t>
            </a:r>
            <a:endParaRPr lang="en-US" altLang="en-US" sz="3000" b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73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78629" y="1700213"/>
            <a:ext cx="10034742" cy="4355690"/>
            <a:chOff x="1059453" y="1769807"/>
            <a:chExt cx="10034742" cy="435569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lowchart: Delay 14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lowchart: Delay 15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F353B9-24DE-487C-9576-AFA8A08EBA05}"/>
              </a:ext>
            </a:extLst>
          </p:cNvPr>
          <p:cNvSpPr txBox="1"/>
          <p:nvPr/>
        </p:nvSpPr>
        <p:spPr>
          <a:xfrm>
            <a:off x="4423544" y="1853333"/>
            <a:ext cx="33473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Soul-Personality</a:t>
            </a:r>
          </a:p>
          <a:p>
            <a:pPr algn="ctr"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Mind</a:t>
            </a:r>
          </a:p>
          <a:p>
            <a:pPr algn="ctr"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Emotion</a:t>
            </a:r>
          </a:p>
          <a:p>
            <a:pPr algn="ctr"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Will</a:t>
            </a:r>
          </a:p>
          <a:p>
            <a:pPr algn="ctr" defTabSz="1097280" fontAlgn="base">
              <a:spcBef>
                <a:spcPts val="600"/>
              </a:spcBef>
              <a:spcAft>
                <a:spcPct val="0"/>
              </a:spcAft>
              <a:buSzPct val="75000"/>
              <a:defRPr/>
            </a:pPr>
            <a:r>
              <a:rPr lang="en-US" sz="2800" b="1" dirty="0">
                <a:solidFill>
                  <a:srgbClr val="FFFFCC"/>
                </a:solidFill>
                <a:latin typeface="Arial Narrow" pitchFamily="34" charset="0"/>
              </a:rPr>
              <a:t>(</a:t>
            </a:r>
            <a:r>
              <a:rPr lang="en-US" sz="2800" b="1" dirty="0">
                <a:solidFill>
                  <a:srgbClr val="FFFF00"/>
                </a:solidFill>
                <a:latin typeface="Arial Narrow" pitchFamily="34" charset="0"/>
              </a:rPr>
              <a:t>MEW</a:t>
            </a:r>
            <a:r>
              <a:rPr lang="en-US" sz="2800" b="1" dirty="0">
                <a:solidFill>
                  <a:srgbClr val="FFFFCC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3FF7E-0DE9-420F-8FCB-F9C721DE9530}"/>
              </a:ext>
            </a:extLst>
          </p:cNvPr>
          <p:cNvSpPr txBox="1"/>
          <p:nvPr/>
        </p:nvSpPr>
        <p:spPr>
          <a:xfrm>
            <a:off x="274411" y="560161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Journey in Brokenness -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transformation of our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Personality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5376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78629" y="1700213"/>
            <a:ext cx="10034742" cy="4355690"/>
            <a:chOff x="1059453" y="1769807"/>
            <a:chExt cx="10034742" cy="435569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Flowchart: Delay 26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Flowchart: Delay 27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Text Box 10">
            <a:extLst>
              <a:ext uri="{FF2B5EF4-FFF2-40B4-BE49-F238E27FC236}">
                <a16:creationId xmlns:a16="http://schemas.microsoft.com/office/drawing/2014/main" id="{E929B7D9-2D60-4DCE-9425-0FBAC59A7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001" y="2287516"/>
            <a:ext cx="2484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argumentative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17D25EDA-51AC-429B-9A67-83B0957E0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830" y="4448758"/>
            <a:ext cx="1973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not willing to yield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7EE4B67A-A5E2-41EC-B1B4-7CDDCDE6B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39" y="4513788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mindset full of self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75813423-696E-49C0-8692-2B4DDF991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329" y="2991062"/>
            <a:ext cx="2577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stubbornness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9BFE258-A554-4957-9F20-7E914C3E5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73" y="2283270"/>
            <a:ext cx="15588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Cynicism</a:t>
            </a: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422DB029-5FCD-4B8C-90BF-040DD0E2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423" y="3283449"/>
            <a:ext cx="27851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human wisdom of the world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E15BE56D-413F-405A-ABD4-5B89ED74E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58" y="3700114"/>
            <a:ext cx="22117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cleverness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C94D64B9-4ECB-4129-A889-2B93ECD5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182" y="4476258"/>
            <a:ext cx="2146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opinionated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742BCD9C-6AE0-4E11-9B58-F69C246E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2326" y="3733660"/>
            <a:ext cx="18554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Skeptical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F7A901E8-3BA5-41CC-991B-3846DFAD6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954" y="2991692"/>
            <a:ext cx="2251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Suspicious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4423543" y="1846676"/>
            <a:ext cx="3365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Soul-Personality</a:t>
            </a:r>
            <a:endParaRPr lang="en-SG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(A1) </a:t>
            </a:r>
            <a:r>
              <a:rPr lang="en-SG" sz="32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Natural Mind</a:t>
            </a:r>
            <a:endParaRPr lang="en-SG" sz="32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C3FF7E-0DE9-420F-8FCB-F9C721DE9530}"/>
              </a:ext>
            </a:extLst>
          </p:cNvPr>
          <p:cNvSpPr txBox="1"/>
          <p:nvPr/>
        </p:nvSpPr>
        <p:spPr>
          <a:xfrm>
            <a:off x="274411" y="560161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Journey in Brokenness -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The transformation of our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Personality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736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78629" y="1700213"/>
            <a:ext cx="10034742" cy="4355690"/>
            <a:chOff x="1059453" y="1769807"/>
            <a:chExt cx="10034742" cy="435569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lowchart: Delay 11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lowchart: Delay 12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4431833" y="1852645"/>
            <a:ext cx="3344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Soul-Personality</a:t>
            </a:r>
            <a:endParaRPr lang="en-SG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(A2) </a:t>
            </a:r>
            <a:r>
              <a:rPr lang="en-SG" sz="32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Renewed Mind</a:t>
            </a:r>
            <a:endParaRPr lang="en-SG" sz="32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3DB3A6-C1EC-411B-B7DA-132A4EEBC956}"/>
              </a:ext>
            </a:extLst>
          </p:cNvPr>
          <p:cNvSpPr txBox="1"/>
          <p:nvPr/>
        </p:nvSpPr>
        <p:spPr>
          <a:xfrm>
            <a:off x="1304925" y="3287438"/>
            <a:ext cx="958215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tabLst>
                <a:tab pos="539750" algn="l"/>
              </a:tabLst>
              <a:defRPr/>
            </a:pPr>
            <a:r>
              <a:rPr lang="en-US" sz="3200" b="1" dirty="0" err="1">
                <a:solidFill>
                  <a:srgbClr val="FFFFFF"/>
                </a:solidFill>
                <a:latin typeface="Arial Narrow" pitchFamily="34" charset="0"/>
              </a:rPr>
              <a:t>i</a:t>
            </a: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. 	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Our mind must be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daily renewed after the mind of Christ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.</a:t>
            </a:r>
          </a:p>
          <a:p>
            <a:pPr defTabSz="1097280" fontAlgn="base">
              <a:spcAft>
                <a:spcPct val="0"/>
              </a:spcAft>
              <a:buSzPct val="75000"/>
              <a:tabLst>
                <a:tab pos="539750" algn="l"/>
              </a:tabLst>
              <a:defRPr/>
            </a:pPr>
            <a:r>
              <a:rPr lang="en-US" sz="2800" dirty="0">
                <a:solidFill>
                  <a:srgbClr val="FFFFFF"/>
                </a:solidFill>
                <a:latin typeface="Arial Narrow" pitchFamily="34" charset="0"/>
              </a:rPr>
              <a:t>	</a:t>
            </a:r>
            <a:r>
              <a:rPr lang="en-US" sz="2800" dirty="0">
                <a:solidFill>
                  <a:srgbClr val="FFFFCC"/>
                </a:solidFill>
                <a:latin typeface="Arial Narrow" pitchFamily="34" charset="0"/>
              </a:rPr>
              <a:t>Romans 12:1-2; Philippians 2:5; 1 Corinthians 2:16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C3FF7E-0DE9-420F-8FCB-F9C721DE9530}"/>
              </a:ext>
            </a:extLst>
          </p:cNvPr>
          <p:cNvSpPr txBox="1"/>
          <p:nvPr/>
        </p:nvSpPr>
        <p:spPr>
          <a:xfrm>
            <a:off x="274411" y="560161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Journey in Brokenness -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transformation of our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Personality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835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 bldLvl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78629" y="1700213"/>
            <a:ext cx="10034742" cy="4355690"/>
            <a:chOff x="1059453" y="1769807"/>
            <a:chExt cx="10034742" cy="435569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lowchart: Delay 24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lowchart: Delay 25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4320422" y="1849815"/>
            <a:ext cx="35698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Soul-Personality</a:t>
            </a:r>
            <a:endParaRPr lang="en-SG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(B1) </a:t>
            </a:r>
            <a:r>
              <a:rPr lang="en-SG" sz="32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Natural Emotion</a:t>
            </a:r>
            <a:endParaRPr lang="en-SG" sz="32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7CCAF886-0345-4EC8-94F9-793F35377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8877" y="4275000"/>
            <a:ext cx="16516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feelings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2B50349B-4271-487B-A83F-B88CB35F5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034" y="2803526"/>
            <a:ext cx="1114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envy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51F9E8C0-EC4D-4FAF-BE56-CF9A3E5E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471" y="2095349"/>
            <a:ext cx="1826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jealously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7C5374A3-B6D8-4CFF-879F-D03015CC1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05" y="4048237"/>
            <a:ext cx="10439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lusts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376B1771-7055-490E-BD99-214E80C27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920" y="2788198"/>
            <a:ext cx="21240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fits of rage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D6489AD-207D-4E35-8BA3-2CE35D852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236" y="3516551"/>
            <a:ext cx="24860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mood swings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77E9B400-949E-4EDE-B724-BCE3C456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352655"/>
            <a:ext cx="2190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impatience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C149101D-0993-46CA-9268-A360A92F9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933" y="2203423"/>
            <a:ext cx="12287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strife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27016F1B-238E-4DFC-98BF-71A5A88A3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490" y="3428766"/>
            <a:ext cx="25812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easily swayed</a:t>
            </a: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3FB5B8D4-21A5-482F-A6D8-59EC46CD1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575" y="3211238"/>
            <a:ext cx="32842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Cannot rejoice with other’s success</a:t>
            </a: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C7848259-08AF-440B-AE86-16E8834D1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180" y="5086538"/>
            <a:ext cx="85496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Need to boast / defend self </a:t>
            </a:r>
            <a:r>
              <a:rPr lang="en-US" sz="3200" dirty="0" err="1">
                <a:solidFill>
                  <a:srgbClr val="FFC000"/>
                </a:solidFill>
                <a:latin typeface="Arial Narrow" pitchFamily="34" charset="0"/>
              </a:rPr>
              <a:t>vs</a:t>
            </a: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 have nothing to prove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3FF7E-0DE9-420F-8FCB-F9C721DE9530}"/>
              </a:ext>
            </a:extLst>
          </p:cNvPr>
          <p:cNvSpPr txBox="1"/>
          <p:nvPr/>
        </p:nvSpPr>
        <p:spPr>
          <a:xfrm>
            <a:off x="276996" y="560161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Journey in Brokenness -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transformation of our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Personality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2403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78629" y="1700213"/>
            <a:ext cx="10034742" cy="4355690"/>
            <a:chOff x="1059453" y="1769807"/>
            <a:chExt cx="10034742" cy="435569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lowchart: Delay 12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lowchart: Delay 14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4091759" y="1852645"/>
            <a:ext cx="402717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Soul-Personality</a:t>
            </a:r>
            <a:endParaRPr lang="en-SG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(B2) </a:t>
            </a:r>
            <a:r>
              <a:rPr lang="en-SG" sz="32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Spirit-led Emotion</a:t>
            </a:r>
            <a:endParaRPr lang="en-SG" sz="32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169CF7-3718-412A-AB15-2D742A51EC7A}"/>
              </a:ext>
            </a:extLst>
          </p:cNvPr>
          <p:cNvSpPr txBox="1"/>
          <p:nvPr/>
        </p:nvSpPr>
        <p:spPr>
          <a:xfrm>
            <a:off x="1336420" y="3211238"/>
            <a:ext cx="924306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tabLst>
                <a:tab pos="539750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ii. 	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Our emotions must be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surrendered to the Holy Spirit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.</a:t>
            </a:r>
          </a:p>
          <a:p>
            <a:pPr defTabSz="1097280" fontAlgn="base">
              <a:spcAft>
                <a:spcPct val="0"/>
              </a:spcAft>
              <a:buSzPct val="75000"/>
              <a:tabLst>
                <a:tab pos="539750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	He will temper our emotions … to manifest the fruit of 	the Spirit … </a:t>
            </a:r>
            <a:r>
              <a:rPr lang="en-US" sz="2800" dirty="0">
                <a:solidFill>
                  <a:srgbClr val="FFFFCC"/>
                </a:solidFill>
                <a:latin typeface="Arial Narrow" pitchFamily="34" charset="0"/>
              </a:rPr>
              <a:t>(Galatians 5:22-23)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C3FF7E-0DE9-420F-8FCB-F9C721DE9530}"/>
              </a:ext>
            </a:extLst>
          </p:cNvPr>
          <p:cNvSpPr txBox="1"/>
          <p:nvPr/>
        </p:nvSpPr>
        <p:spPr>
          <a:xfrm>
            <a:off x="274411" y="560161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Journey in Brokenness -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transformation of our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Personality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3650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669" y="306007"/>
            <a:ext cx="11643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Spiritual Life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Part I 	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	-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	Be Spiritually Strong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Part II		-		</a:t>
            </a:r>
            <a:r>
              <a:rPr kumimoji="0" lang="en-SG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Journey </a:t>
            </a: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 Brokenness</a:t>
            </a:r>
          </a:p>
        </p:txBody>
      </p:sp>
    </p:spTree>
    <p:extLst>
      <p:ext uri="{BB962C8B-B14F-4D97-AF65-F5344CB8AC3E}">
        <p14:creationId xmlns:p14="http://schemas.microsoft.com/office/powerpoint/2010/main" val="535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78629" y="1700213"/>
            <a:ext cx="10034742" cy="4355690"/>
            <a:chOff x="1059453" y="1769807"/>
            <a:chExt cx="10034742" cy="435569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lowchart: Delay 22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Flowchart: Delay 23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4378462" y="1847940"/>
            <a:ext cx="345376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Soul-Personality</a:t>
            </a:r>
            <a:endParaRPr lang="en-SG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(C1) </a:t>
            </a:r>
            <a:r>
              <a:rPr lang="en-SG" sz="32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Natural Will</a:t>
            </a:r>
            <a:endParaRPr lang="en-SG" sz="32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 Box 310">
            <a:extLst>
              <a:ext uri="{FF2B5EF4-FFF2-40B4-BE49-F238E27FC236}">
                <a16:creationId xmlns:a16="http://schemas.microsoft.com/office/drawing/2014/main" id="{D4C82FD0-7962-4A59-80BD-484CFCAD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811" y="3189434"/>
            <a:ext cx="1708786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Stubborn</a:t>
            </a:r>
          </a:p>
        </p:txBody>
      </p:sp>
      <p:sp>
        <p:nvSpPr>
          <p:cNvPr id="11" name="Text Box 311">
            <a:extLst>
              <a:ext uri="{FF2B5EF4-FFF2-40B4-BE49-F238E27FC236}">
                <a16:creationId xmlns:a16="http://schemas.microsoft.com/office/drawing/2014/main" id="{7EA5B78D-9E3D-4ADE-9409-B32A80E3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7963" y="4136397"/>
            <a:ext cx="1626870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foolish</a:t>
            </a:r>
          </a:p>
        </p:txBody>
      </p:sp>
      <p:sp>
        <p:nvSpPr>
          <p:cNvPr id="12" name="Text Box 312">
            <a:extLst>
              <a:ext uri="{FF2B5EF4-FFF2-40B4-BE49-F238E27FC236}">
                <a16:creationId xmlns:a16="http://schemas.microsoft.com/office/drawing/2014/main" id="{6E472F6C-5FDB-401F-80E3-89B4E770F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575" y="4022008"/>
            <a:ext cx="3272790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reaction from hurts</a:t>
            </a:r>
          </a:p>
        </p:txBody>
      </p:sp>
      <p:sp>
        <p:nvSpPr>
          <p:cNvPr id="13" name="Text Box 313">
            <a:extLst>
              <a:ext uri="{FF2B5EF4-FFF2-40B4-BE49-F238E27FC236}">
                <a16:creationId xmlns:a16="http://schemas.microsoft.com/office/drawing/2014/main" id="{60F52F55-882C-4A3C-B762-7145BCD0A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640" y="3901497"/>
            <a:ext cx="1506856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biased</a:t>
            </a:r>
          </a:p>
        </p:txBody>
      </p:sp>
      <p:sp>
        <p:nvSpPr>
          <p:cNvPr id="15" name="Text Box 314">
            <a:extLst>
              <a:ext uri="{FF2B5EF4-FFF2-40B4-BE49-F238E27FC236}">
                <a16:creationId xmlns:a16="http://schemas.microsoft.com/office/drawing/2014/main" id="{E47B574A-5B55-4863-AA29-72B7D89F5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372" y="2451975"/>
            <a:ext cx="1962150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prejudiced</a:t>
            </a:r>
          </a:p>
        </p:txBody>
      </p:sp>
      <p:sp>
        <p:nvSpPr>
          <p:cNvPr id="16" name="Text Box 315">
            <a:extLst>
              <a:ext uri="{FF2B5EF4-FFF2-40B4-BE49-F238E27FC236}">
                <a16:creationId xmlns:a16="http://schemas.microsoft.com/office/drawing/2014/main" id="{C3F2977B-0EC9-4CBE-BEA1-A10EDC158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931" y="2814936"/>
            <a:ext cx="2215516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66"/>
                </a:solidFill>
                <a:latin typeface="Arial Narrow" pitchFamily="34" charset="0"/>
              </a:rPr>
              <a:t>uninformed</a:t>
            </a:r>
          </a:p>
        </p:txBody>
      </p:sp>
      <p:sp>
        <p:nvSpPr>
          <p:cNvPr id="17" name="Text Box 316">
            <a:extLst>
              <a:ext uri="{FF2B5EF4-FFF2-40B4-BE49-F238E27FC236}">
                <a16:creationId xmlns:a16="http://schemas.microsoft.com/office/drawing/2014/main" id="{95C0BCCA-5FC7-408A-9CF3-1F00CB1F0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146" y="3205119"/>
            <a:ext cx="2766060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C000"/>
                </a:solidFill>
                <a:latin typeface="Arial Narrow" pitchFamily="34" charset="0"/>
              </a:rPr>
              <a:t>unenlightened</a:t>
            </a:r>
          </a:p>
        </p:txBody>
      </p:sp>
      <p:sp>
        <p:nvSpPr>
          <p:cNvPr id="18" name="Text Box 317">
            <a:extLst>
              <a:ext uri="{FF2B5EF4-FFF2-40B4-BE49-F238E27FC236}">
                <a16:creationId xmlns:a16="http://schemas.microsoft.com/office/drawing/2014/main" id="{07DEDCFB-DA26-489E-B8DB-7CF177737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282" y="3424334"/>
            <a:ext cx="1948814" cy="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not wise</a:t>
            </a:r>
          </a:p>
        </p:txBody>
      </p:sp>
      <p:sp>
        <p:nvSpPr>
          <p:cNvPr id="19" name="Text Box 318">
            <a:extLst>
              <a:ext uri="{FF2B5EF4-FFF2-40B4-BE49-F238E27FC236}">
                <a16:creationId xmlns:a16="http://schemas.microsoft.com/office/drawing/2014/main" id="{5079F336-2C3F-484D-AE72-12297B9DC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311" y="4701284"/>
            <a:ext cx="622173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not according to the Word, </a:t>
            </a:r>
          </a:p>
          <a:p>
            <a:pPr algn="ctr" defTabSz="109728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66FFFF"/>
                </a:solidFill>
                <a:latin typeface="Arial Narrow" pitchFamily="34" charset="0"/>
              </a:rPr>
              <a:t>the Will, the Way and Wisdom of God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C3FF7E-0DE9-420F-8FCB-F9C721DE9530}"/>
              </a:ext>
            </a:extLst>
          </p:cNvPr>
          <p:cNvSpPr txBox="1"/>
          <p:nvPr/>
        </p:nvSpPr>
        <p:spPr>
          <a:xfrm>
            <a:off x="271781" y="558723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Journey in Brokenness -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transformation of our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Personality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6423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78629" y="1700213"/>
            <a:ext cx="10034742" cy="4355690"/>
            <a:chOff x="1059453" y="1769807"/>
            <a:chExt cx="10034742" cy="435569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lowchart: Delay 12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lowchart: Delay 14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3895238" y="1852645"/>
            <a:ext cx="44100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Soul-Personality</a:t>
            </a:r>
            <a:endParaRPr lang="en-SG" sz="32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b="1" dirty="0">
                <a:solidFill>
                  <a:srgbClr val="FFFFFF"/>
                </a:solidFill>
                <a:latin typeface="Arial Narrow" panose="020B0606020202030204" pitchFamily="34" charset="0"/>
              </a:rPr>
              <a:t>(C2) </a:t>
            </a:r>
            <a:r>
              <a:rPr lang="en-SG" sz="32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Will aligned with God</a:t>
            </a:r>
            <a:endParaRPr lang="en-SG" sz="32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4702C8-2C50-4528-A624-29FF321A212D}"/>
              </a:ext>
            </a:extLst>
          </p:cNvPr>
          <p:cNvSpPr txBox="1"/>
          <p:nvPr/>
        </p:nvSpPr>
        <p:spPr>
          <a:xfrm>
            <a:off x="1336420" y="3211238"/>
            <a:ext cx="96372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tabLst>
                <a:tab pos="539750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iii. 	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Our will must be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aligned with God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.</a:t>
            </a:r>
          </a:p>
          <a:p>
            <a:pPr defTabSz="1097280" fontAlgn="base">
              <a:spcAft>
                <a:spcPct val="0"/>
              </a:spcAft>
              <a:buSzPct val="75000"/>
              <a:tabLst>
                <a:tab pos="539750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	We then have the knowledge, spiritual wisdom and spiritual 	understanding to make correct enlightened decision and 	choices </a:t>
            </a:r>
            <a:r>
              <a:rPr lang="en-US" sz="2800" dirty="0">
                <a:solidFill>
                  <a:srgbClr val="FFFFCC"/>
                </a:solidFill>
                <a:latin typeface="Arial Narrow" pitchFamily="34" charset="0"/>
              </a:rPr>
              <a:t>(Colossians 1:9-10)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C3FF7E-0DE9-420F-8FCB-F9C721DE9530}"/>
              </a:ext>
            </a:extLst>
          </p:cNvPr>
          <p:cNvSpPr txBox="1"/>
          <p:nvPr/>
        </p:nvSpPr>
        <p:spPr>
          <a:xfrm>
            <a:off x="274411" y="560161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buSzPct val="75000"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Journey in Brokenness -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transformation of our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Personality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52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bldLvl="5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90733" y="2214199"/>
            <a:ext cx="723774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Luke 1:80 </a:t>
            </a:r>
            <a:r>
              <a:rPr lang="en-SG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So the child grew and became </a:t>
            </a:r>
            <a:r>
              <a:rPr lang="en-SG" sz="3000" b="1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strong in spirit</a:t>
            </a:r>
            <a:r>
              <a:rPr lang="en-SG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and was in the deserts till the day of his manifestation to Israel.</a:t>
            </a:r>
            <a:endParaRPr lang="en-US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8342" y="556937"/>
            <a:ext cx="724013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541338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Journey in Brokenness</a:t>
            </a:r>
          </a:p>
          <a:p>
            <a:pPr defTabSz="1097280"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541338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4. 	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Strengthen our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Spirit-Man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83097" y="5773002"/>
            <a:ext cx="2145378" cy="461665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tabLst>
                <a:tab pos="609588" algn="l"/>
                <a:tab pos="924966" algn="l"/>
                <a:tab pos="1219176" algn="l"/>
                <a:tab pos="1534553" algn="l"/>
                <a:tab pos="1828764" algn="l"/>
                <a:tab pos="2144141" algn="l"/>
                <a:tab pos="2438352" algn="l"/>
                <a:tab pos="2753728" algn="l"/>
                <a:tab pos="3047940" algn="l"/>
                <a:tab pos="3363317" algn="l"/>
                <a:tab pos="3657526" algn="l"/>
                <a:tab pos="3972902" algn="l"/>
                <a:tab pos="4267115" algn="l"/>
                <a:tab pos="4582493" algn="l"/>
                <a:tab pos="4876700" algn="l"/>
                <a:tab pos="5192080" algn="l"/>
                <a:tab pos="5486291" algn="l"/>
                <a:tab pos="5801668" algn="l"/>
                <a:tab pos="6095878" algn="l"/>
              </a:tabLst>
              <a:defRPr/>
            </a:pPr>
            <a:r>
              <a:rPr lang="en-US" sz="2400" b="1" dirty="0">
                <a:solidFill>
                  <a:srgbClr val="FFFFCC"/>
                </a:solidFill>
                <a:latin typeface="Arial Narrow" pitchFamily="34" charset="0"/>
              </a:rPr>
              <a:t>Ephesians 3:16</a:t>
            </a:r>
            <a:endParaRPr lang="en-US" sz="2400" dirty="0">
              <a:solidFill>
                <a:srgbClr val="FFFFCC"/>
              </a:solidFill>
              <a:latin typeface="Arial Narrow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90733" y="4046573"/>
            <a:ext cx="723774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Luke 2:40 </a:t>
            </a:r>
            <a:r>
              <a:rPr lang="en-SG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And the Child grew and became </a:t>
            </a:r>
            <a:r>
              <a:rPr lang="en-SG" sz="3000" b="1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strong in spirit</a:t>
            </a:r>
            <a:r>
              <a:rPr lang="en-SG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filled with wisdom; and the grace of God was upon Him.</a:t>
            </a:r>
            <a:endParaRPr lang="en-US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004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78629" y="1952625"/>
            <a:ext cx="10034742" cy="4355690"/>
            <a:chOff x="1059453" y="1769807"/>
            <a:chExt cx="10034742" cy="435569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Flowchart: Delay 16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lowchart: Delay 17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854447" y="2665893"/>
            <a:ext cx="335775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193774" fontAlgn="base">
              <a:spcBef>
                <a:spcPts val="600"/>
              </a:spcBef>
              <a:spcAft>
                <a:spcPct val="0"/>
              </a:spcAft>
              <a:tabLst>
                <a:tab pos="539750" algn="l"/>
              </a:tabLst>
              <a:defRPr/>
            </a:pPr>
            <a:r>
              <a:rPr lang="en-US" sz="3000" b="1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3 main functions</a:t>
            </a:r>
            <a:r>
              <a:rPr lang="en-US" sz="3000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of</a:t>
            </a:r>
          </a:p>
          <a:p>
            <a:pPr defTabSz="1193774" fontAlgn="base">
              <a:spcBef>
                <a:spcPts val="600"/>
              </a:spcBef>
              <a:spcAft>
                <a:spcPct val="0"/>
              </a:spcAft>
              <a:tabLst>
                <a:tab pos="539750" algn="l"/>
              </a:tabLst>
              <a:defRPr/>
            </a:pPr>
            <a:r>
              <a:rPr lang="en-US" sz="30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(1) 	</a:t>
            </a:r>
            <a:r>
              <a:rPr lang="en-US" sz="3000" b="1" u="sng" dirty="0">
                <a:solidFill>
                  <a:srgbClr val="66FFFF"/>
                </a:solidFill>
                <a:latin typeface="Arial Narrow" pitchFamily="34" charset="0"/>
                <a:cs typeface="Arial" pitchFamily="34" charset="0"/>
              </a:rPr>
              <a:t>R</a:t>
            </a:r>
            <a:r>
              <a:rPr lang="en-US" sz="3000" b="1" u="sng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elationship</a:t>
            </a:r>
          </a:p>
          <a:p>
            <a:pPr defTabSz="1193774" fontAlgn="base">
              <a:spcBef>
                <a:spcPts val="600"/>
              </a:spcBef>
              <a:spcAft>
                <a:spcPct val="0"/>
              </a:spcAft>
              <a:tabLst>
                <a:tab pos="539750" algn="l"/>
              </a:tabLst>
              <a:defRPr/>
            </a:pPr>
            <a:r>
              <a:rPr lang="en-US" sz="30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(2) 	</a:t>
            </a:r>
            <a:r>
              <a:rPr lang="en-US" sz="3000" b="1" u="sng" dirty="0">
                <a:solidFill>
                  <a:srgbClr val="66FFFF"/>
                </a:solidFill>
                <a:latin typeface="Arial Narrow" pitchFamily="34" charset="0"/>
                <a:cs typeface="Arial" pitchFamily="34" charset="0"/>
              </a:rPr>
              <a:t>C</a:t>
            </a:r>
            <a:r>
              <a:rPr lang="en-US" sz="3000" b="1" u="sng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onscience</a:t>
            </a:r>
          </a:p>
          <a:p>
            <a:pPr defTabSz="1193774" fontAlgn="base">
              <a:spcBef>
                <a:spcPts val="600"/>
              </a:spcBef>
              <a:spcAft>
                <a:spcPct val="0"/>
              </a:spcAft>
              <a:tabLst>
                <a:tab pos="539750" algn="l"/>
              </a:tabLst>
              <a:defRPr/>
            </a:pPr>
            <a:r>
              <a:rPr lang="en-US" sz="30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(3) 	</a:t>
            </a:r>
            <a:r>
              <a:rPr lang="en-US" sz="3000" b="1" u="sng" dirty="0">
                <a:solidFill>
                  <a:srgbClr val="66FFFF"/>
                </a:solidFill>
                <a:latin typeface="Arial Narrow" pitchFamily="34" charset="0"/>
                <a:cs typeface="Arial" pitchFamily="34" charset="0"/>
              </a:rPr>
              <a:t>D</a:t>
            </a:r>
            <a:r>
              <a:rPr lang="en-US" sz="3000" b="1" u="sng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iscernment</a:t>
            </a:r>
          </a:p>
          <a:p>
            <a:pPr defTabSz="1193774" fontAlgn="base">
              <a:spcBef>
                <a:spcPts val="600"/>
              </a:spcBef>
              <a:spcAft>
                <a:spcPct val="0"/>
              </a:spcAft>
              <a:tabLst>
                <a:tab pos="539750" algn="l"/>
              </a:tabLst>
              <a:defRPr/>
            </a:pPr>
            <a:r>
              <a:rPr lang="en-US" sz="30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	</a:t>
            </a:r>
            <a:r>
              <a:rPr lang="en-US" sz="3000" b="1" dirty="0">
                <a:solidFill>
                  <a:srgbClr val="66FFFF"/>
                </a:solidFill>
                <a:latin typeface="Arial Narrow" pitchFamily="34" charset="0"/>
                <a:cs typeface="Arial" pitchFamily="34" charset="0"/>
              </a:rPr>
              <a:t>(RCD)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899537" y="1938580"/>
            <a:ext cx="23929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193774" fontAlgn="base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2. SOUL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854447" y="1952188"/>
            <a:ext cx="2173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193774" fontAlgn="base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3. SPIRIT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03615" y="1952188"/>
            <a:ext cx="2233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193774" fontAlgn="base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1. BODY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E2501D-0366-4AE0-9149-AF731DEB3E3D}"/>
              </a:ext>
            </a:extLst>
          </p:cNvPr>
          <p:cNvSpPr txBox="1"/>
          <p:nvPr/>
        </p:nvSpPr>
        <p:spPr>
          <a:xfrm>
            <a:off x="274411" y="560161"/>
            <a:ext cx="116586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We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strengthen our spirit-man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by developing the </a:t>
            </a:r>
            <a:r>
              <a:rPr lang="en-US" sz="3200" b="1" dirty="0">
                <a:solidFill>
                  <a:srgbClr val="00FFFF"/>
                </a:solidFill>
                <a:latin typeface="Arial Narrow" pitchFamily="34" charset="0"/>
              </a:rPr>
              <a:t>3 main faculties </a:t>
            </a:r>
            <a:br>
              <a:rPr lang="en-US" sz="3200" b="1" dirty="0">
                <a:solidFill>
                  <a:srgbClr val="00FFFF"/>
                </a:solidFill>
                <a:latin typeface="Arial Narrow" pitchFamily="34" charset="0"/>
              </a:rPr>
            </a:br>
            <a:r>
              <a:rPr lang="en-US" sz="3200" b="1" dirty="0">
                <a:solidFill>
                  <a:srgbClr val="00FFFF"/>
                </a:solidFill>
                <a:latin typeface="Arial Narrow" pitchFamily="34" charset="0"/>
              </a:rPr>
              <a:t>of our spirit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69827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061972" y="1952625"/>
            <a:ext cx="10034742" cy="4355690"/>
            <a:chOff x="1059453" y="1769807"/>
            <a:chExt cx="10034742" cy="4355690"/>
          </a:xfrm>
        </p:grpSpPr>
        <p:sp>
          <p:nvSpPr>
            <p:cNvPr id="48" name="Rectangle 47"/>
            <p:cNvSpPr/>
            <p:nvPr/>
          </p:nvSpPr>
          <p:spPr bwMode="auto">
            <a:xfrm>
              <a:off x="4404367" y="1769807"/>
              <a:ext cx="3344914" cy="4355690"/>
            </a:xfrm>
            <a:prstGeom prst="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Flowchart: Delay 48"/>
            <p:cNvSpPr/>
            <p:nvPr/>
          </p:nvSpPr>
          <p:spPr bwMode="auto">
            <a:xfrm>
              <a:off x="7749281" y="1769807"/>
              <a:ext cx="3344914" cy="4355690"/>
            </a:xfrm>
            <a:prstGeom prst="flowChartDelay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Flowchart: Delay 49"/>
            <p:cNvSpPr/>
            <p:nvPr/>
          </p:nvSpPr>
          <p:spPr bwMode="auto">
            <a:xfrm flipH="1">
              <a:off x="1059453" y="1769807"/>
              <a:ext cx="3344914" cy="4355690"/>
            </a:xfrm>
            <a:prstGeom prst="flowChartDelay">
              <a:avLst/>
            </a:prstGeom>
            <a:solidFill>
              <a:srgbClr val="CC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>
                  <a:tab pos="279400" algn="l"/>
                </a:tabLst>
              </a:pPr>
              <a:endParaRPr kumimoji="0" lang="en-SG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9380" name="Picture 40" descr="turningcross"/>
          <p:cNvSpPr>
            <a:spLocks noChangeAspect="1" noChangeArrowheads="1"/>
          </p:cNvSpPr>
          <p:nvPr/>
        </p:nvSpPr>
        <p:spPr bwMode="auto">
          <a:xfrm>
            <a:off x="10561935" y="343642"/>
            <a:ext cx="1240154" cy="220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sz="3120" b="1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  <p:cxnSp>
        <p:nvCxnSpPr>
          <p:cNvPr id="229381" name="Straight Arrow Connector 11"/>
          <p:cNvCxnSpPr>
            <a:cxnSpLocks/>
          </p:cNvCxnSpPr>
          <p:nvPr/>
        </p:nvCxnSpPr>
        <p:spPr bwMode="auto">
          <a:xfrm flipH="1">
            <a:off x="10036155" y="1730482"/>
            <a:ext cx="647700" cy="90297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99508E-B4E4-40E1-9915-3BF56A3D31D5}"/>
              </a:ext>
            </a:extLst>
          </p:cNvPr>
          <p:cNvSpPr txBox="1"/>
          <p:nvPr/>
        </p:nvSpPr>
        <p:spPr>
          <a:xfrm>
            <a:off x="1015312" y="2667134"/>
            <a:ext cx="325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BODY</a:t>
            </a:r>
            <a:endParaRPr lang="en-US" sz="28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5A96D9-F01C-4ACE-8ED7-0CA2A9C92893}"/>
              </a:ext>
            </a:extLst>
          </p:cNvPr>
          <p:cNvSpPr txBox="1"/>
          <p:nvPr/>
        </p:nvSpPr>
        <p:spPr>
          <a:xfrm>
            <a:off x="4508368" y="2672780"/>
            <a:ext cx="31794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tabLst>
                <a:tab pos="541338" algn="l"/>
              </a:tabLst>
              <a:defRPr/>
            </a:pP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Flesh SOUL</a:t>
            </a:r>
            <a:b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</a:b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Self-life</a:t>
            </a:r>
          </a:p>
          <a:p>
            <a:pPr defTabSz="1097280" fontAlgn="base">
              <a:spcAft>
                <a:spcPct val="0"/>
              </a:spcAft>
              <a:buSzPct val="6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	Mind</a:t>
            </a:r>
          </a:p>
          <a:p>
            <a:pPr defTabSz="1097280" fontAlgn="base">
              <a:spcAft>
                <a:spcPct val="0"/>
              </a:spcAft>
              <a:buSzPct val="6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	Emotion</a:t>
            </a:r>
          </a:p>
          <a:p>
            <a:pPr defTabSz="1097280" fontAlgn="base">
              <a:spcAft>
                <a:spcPct val="0"/>
              </a:spcAft>
              <a:buSzPct val="60000"/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	Will 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A2DB4B-383C-4A6C-8A14-F8B78D0A21FF}"/>
              </a:ext>
            </a:extLst>
          </p:cNvPr>
          <p:cNvSpPr txBox="1"/>
          <p:nvPr/>
        </p:nvSpPr>
        <p:spPr>
          <a:xfrm>
            <a:off x="7837138" y="2672780"/>
            <a:ext cx="32694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tabLst>
                <a:tab pos="541338" algn="l"/>
              </a:tabLst>
              <a:defRPr/>
            </a:pPr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SPIRIT</a:t>
            </a:r>
          </a:p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	Relationship</a:t>
            </a:r>
          </a:p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	Conscience</a:t>
            </a:r>
          </a:p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ü"/>
              <a:tabLst>
                <a:tab pos="541338" algn="l"/>
              </a:tabLst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	Discernment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7231995" y="2970636"/>
            <a:ext cx="1032510" cy="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H="1">
            <a:off x="3583919" y="2974446"/>
            <a:ext cx="1072516" cy="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4" name="Group 15"/>
          <p:cNvGrpSpPr>
            <a:grpSpLocks/>
          </p:cNvGrpSpPr>
          <p:nvPr/>
        </p:nvGrpSpPr>
        <p:grpSpPr bwMode="auto">
          <a:xfrm>
            <a:off x="136301" y="256068"/>
            <a:ext cx="1960244" cy="1958340"/>
            <a:chOff x="62" y="190"/>
            <a:chExt cx="1126" cy="968"/>
          </a:xfrm>
        </p:grpSpPr>
        <p:grpSp>
          <p:nvGrpSpPr>
            <p:cNvPr id="229391" name="Group 16"/>
            <p:cNvGrpSpPr>
              <a:grpSpLocks/>
            </p:cNvGrpSpPr>
            <p:nvPr/>
          </p:nvGrpSpPr>
          <p:grpSpPr bwMode="auto">
            <a:xfrm>
              <a:off x="66" y="190"/>
              <a:ext cx="1122" cy="968"/>
              <a:chOff x="3259" y="1909"/>
              <a:chExt cx="1494" cy="1470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A70F50FA-C152-44DE-A593-E3334F016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1909"/>
                <a:ext cx="1493" cy="1470"/>
              </a:xfrm>
              <a:custGeom>
                <a:avLst/>
                <a:gdLst>
                  <a:gd name="T0" fmla="*/ 700 w 1269"/>
                  <a:gd name="T1" fmla="*/ 1266 h 1269"/>
                  <a:gd name="T2" fmla="*/ 824 w 1269"/>
                  <a:gd name="T3" fmla="*/ 1241 h 1269"/>
                  <a:gd name="T4" fmla="*/ 937 w 1269"/>
                  <a:gd name="T5" fmla="*/ 1192 h 1269"/>
                  <a:gd name="T6" fmla="*/ 1039 w 1269"/>
                  <a:gd name="T7" fmla="*/ 1124 h 1269"/>
                  <a:gd name="T8" fmla="*/ 1124 w 1269"/>
                  <a:gd name="T9" fmla="*/ 1038 h 1269"/>
                  <a:gd name="T10" fmla="*/ 1193 w 1269"/>
                  <a:gd name="T11" fmla="*/ 938 h 1269"/>
                  <a:gd name="T12" fmla="*/ 1240 w 1269"/>
                  <a:gd name="T13" fmla="*/ 824 h 1269"/>
                  <a:gd name="T14" fmla="*/ 1266 w 1269"/>
                  <a:gd name="T15" fmla="*/ 699 h 1269"/>
                  <a:gd name="T16" fmla="*/ 1266 w 1269"/>
                  <a:gd name="T17" fmla="*/ 570 h 1269"/>
                  <a:gd name="T18" fmla="*/ 1240 w 1269"/>
                  <a:gd name="T19" fmla="*/ 446 h 1269"/>
                  <a:gd name="T20" fmla="*/ 1193 w 1269"/>
                  <a:gd name="T21" fmla="*/ 332 h 1269"/>
                  <a:gd name="T22" fmla="*/ 1124 w 1269"/>
                  <a:gd name="T23" fmla="*/ 231 h 1269"/>
                  <a:gd name="T24" fmla="*/ 1039 w 1269"/>
                  <a:gd name="T25" fmla="*/ 145 h 1269"/>
                  <a:gd name="T26" fmla="*/ 937 w 1269"/>
                  <a:gd name="T27" fmla="*/ 77 h 1269"/>
                  <a:gd name="T28" fmla="*/ 824 w 1269"/>
                  <a:gd name="T29" fmla="*/ 29 h 1269"/>
                  <a:gd name="T30" fmla="*/ 700 w 1269"/>
                  <a:gd name="T31" fmla="*/ 3 h 1269"/>
                  <a:gd name="T32" fmla="*/ 571 w 1269"/>
                  <a:gd name="T33" fmla="*/ 3 h 1269"/>
                  <a:gd name="T34" fmla="*/ 447 w 1269"/>
                  <a:gd name="T35" fmla="*/ 29 h 1269"/>
                  <a:gd name="T36" fmla="*/ 333 w 1269"/>
                  <a:gd name="T37" fmla="*/ 77 h 1269"/>
                  <a:gd name="T38" fmla="*/ 231 w 1269"/>
                  <a:gd name="T39" fmla="*/ 145 h 1269"/>
                  <a:gd name="T40" fmla="*/ 145 w 1269"/>
                  <a:gd name="T41" fmla="*/ 231 h 1269"/>
                  <a:gd name="T42" fmla="*/ 77 w 1269"/>
                  <a:gd name="T43" fmla="*/ 332 h 1269"/>
                  <a:gd name="T44" fmla="*/ 29 w 1269"/>
                  <a:gd name="T45" fmla="*/ 446 h 1269"/>
                  <a:gd name="T46" fmla="*/ 3 w 1269"/>
                  <a:gd name="T47" fmla="*/ 570 h 1269"/>
                  <a:gd name="T48" fmla="*/ 3 w 1269"/>
                  <a:gd name="T49" fmla="*/ 699 h 1269"/>
                  <a:gd name="T50" fmla="*/ 29 w 1269"/>
                  <a:gd name="T51" fmla="*/ 824 h 1269"/>
                  <a:gd name="T52" fmla="*/ 77 w 1269"/>
                  <a:gd name="T53" fmla="*/ 938 h 1269"/>
                  <a:gd name="T54" fmla="*/ 145 w 1269"/>
                  <a:gd name="T55" fmla="*/ 1038 h 1269"/>
                  <a:gd name="T56" fmla="*/ 231 w 1269"/>
                  <a:gd name="T57" fmla="*/ 1124 h 1269"/>
                  <a:gd name="T58" fmla="*/ 333 w 1269"/>
                  <a:gd name="T59" fmla="*/ 1192 h 1269"/>
                  <a:gd name="T60" fmla="*/ 447 w 1269"/>
                  <a:gd name="T61" fmla="*/ 1241 h 1269"/>
                  <a:gd name="T62" fmla="*/ 571 w 1269"/>
                  <a:gd name="T63" fmla="*/ 1266 h 12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69"/>
                  <a:gd name="T97" fmla="*/ 0 h 1269"/>
                  <a:gd name="T98" fmla="*/ 1269 w 1269"/>
                  <a:gd name="T99" fmla="*/ 1269 h 12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69" h="1269">
                    <a:moveTo>
                      <a:pt x="636" y="1269"/>
                    </a:moveTo>
                    <a:lnTo>
                      <a:pt x="700" y="1266"/>
                    </a:lnTo>
                    <a:lnTo>
                      <a:pt x="763" y="1257"/>
                    </a:lnTo>
                    <a:lnTo>
                      <a:pt x="824" y="1241"/>
                    </a:lnTo>
                    <a:lnTo>
                      <a:pt x="882" y="1220"/>
                    </a:lnTo>
                    <a:lnTo>
                      <a:pt x="937" y="1192"/>
                    </a:lnTo>
                    <a:lnTo>
                      <a:pt x="990" y="1161"/>
                    </a:lnTo>
                    <a:lnTo>
                      <a:pt x="1039" y="1124"/>
                    </a:lnTo>
                    <a:lnTo>
                      <a:pt x="1084" y="1083"/>
                    </a:lnTo>
                    <a:lnTo>
                      <a:pt x="1124" y="1038"/>
                    </a:lnTo>
                    <a:lnTo>
                      <a:pt x="1161" y="989"/>
                    </a:lnTo>
                    <a:lnTo>
                      <a:pt x="1193" y="938"/>
                    </a:lnTo>
                    <a:lnTo>
                      <a:pt x="1220" y="881"/>
                    </a:lnTo>
                    <a:lnTo>
                      <a:pt x="1240" y="824"/>
                    </a:lnTo>
                    <a:lnTo>
                      <a:pt x="1256" y="762"/>
                    </a:lnTo>
                    <a:lnTo>
                      <a:pt x="1266" y="699"/>
                    </a:lnTo>
                    <a:lnTo>
                      <a:pt x="1269" y="635"/>
                    </a:lnTo>
                    <a:lnTo>
                      <a:pt x="1266" y="570"/>
                    </a:lnTo>
                    <a:lnTo>
                      <a:pt x="1256" y="507"/>
                    </a:lnTo>
                    <a:lnTo>
                      <a:pt x="1240" y="446"/>
                    </a:lnTo>
                    <a:lnTo>
                      <a:pt x="1220" y="388"/>
                    </a:lnTo>
                    <a:lnTo>
                      <a:pt x="1193" y="332"/>
                    </a:lnTo>
                    <a:lnTo>
                      <a:pt x="1161" y="280"/>
                    </a:lnTo>
                    <a:lnTo>
                      <a:pt x="1124" y="231"/>
                    </a:lnTo>
                    <a:lnTo>
                      <a:pt x="1084" y="185"/>
                    </a:lnTo>
                    <a:lnTo>
                      <a:pt x="1039" y="145"/>
                    </a:lnTo>
                    <a:lnTo>
                      <a:pt x="990" y="108"/>
                    </a:lnTo>
                    <a:lnTo>
                      <a:pt x="937" y="77"/>
                    </a:lnTo>
                    <a:lnTo>
                      <a:pt x="882" y="49"/>
                    </a:lnTo>
                    <a:lnTo>
                      <a:pt x="824" y="29"/>
                    </a:lnTo>
                    <a:lnTo>
                      <a:pt x="763" y="13"/>
                    </a:lnTo>
                    <a:lnTo>
                      <a:pt x="700" y="3"/>
                    </a:lnTo>
                    <a:lnTo>
                      <a:pt x="636" y="0"/>
                    </a:lnTo>
                    <a:lnTo>
                      <a:pt x="571" y="3"/>
                    </a:lnTo>
                    <a:lnTo>
                      <a:pt x="508" y="13"/>
                    </a:lnTo>
                    <a:lnTo>
                      <a:pt x="447" y="29"/>
                    </a:lnTo>
                    <a:lnTo>
                      <a:pt x="388" y="49"/>
                    </a:lnTo>
                    <a:lnTo>
                      <a:pt x="333" y="77"/>
                    </a:lnTo>
                    <a:lnTo>
                      <a:pt x="280" y="108"/>
                    </a:lnTo>
                    <a:lnTo>
                      <a:pt x="231" y="145"/>
                    </a:lnTo>
                    <a:lnTo>
                      <a:pt x="186" y="185"/>
                    </a:lnTo>
                    <a:lnTo>
                      <a:pt x="145" y="231"/>
                    </a:lnTo>
                    <a:lnTo>
                      <a:pt x="108" y="280"/>
                    </a:lnTo>
                    <a:lnTo>
                      <a:pt x="77" y="332"/>
                    </a:lnTo>
                    <a:lnTo>
                      <a:pt x="49" y="388"/>
                    </a:lnTo>
                    <a:lnTo>
                      <a:pt x="29" y="446"/>
                    </a:lnTo>
                    <a:lnTo>
                      <a:pt x="12" y="507"/>
                    </a:lnTo>
                    <a:lnTo>
                      <a:pt x="3" y="570"/>
                    </a:lnTo>
                    <a:lnTo>
                      <a:pt x="0" y="635"/>
                    </a:lnTo>
                    <a:lnTo>
                      <a:pt x="3" y="699"/>
                    </a:lnTo>
                    <a:lnTo>
                      <a:pt x="12" y="762"/>
                    </a:lnTo>
                    <a:lnTo>
                      <a:pt x="29" y="824"/>
                    </a:lnTo>
                    <a:lnTo>
                      <a:pt x="49" y="881"/>
                    </a:lnTo>
                    <a:lnTo>
                      <a:pt x="77" y="938"/>
                    </a:lnTo>
                    <a:lnTo>
                      <a:pt x="108" y="989"/>
                    </a:lnTo>
                    <a:lnTo>
                      <a:pt x="145" y="1038"/>
                    </a:lnTo>
                    <a:lnTo>
                      <a:pt x="186" y="1083"/>
                    </a:lnTo>
                    <a:lnTo>
                      <a:pt x="231" y="1124"/>
                    </a:lnTo>
                    <a:lnTo>
                      <a:pt x="280" y="1161"/>
                    </a:lnTo>
                    <a:lnTo>
                      <a:pt x="333" y="1192"/>
                    </a:lnTo>
                    <a:lnTo>
                      <a:pt x="388" y="1220"/>
                    </a:lnTo>
                    <a:lnTo>
                      <a:pt x="447" y="1241"/>
                    </a:lnTo>
                    <a:lnTo>
                      <a:pt x="508" y="1257"/>
                    </a:lnTo>
                    <a:lnTo>
                      <a:pt x="571" y="1266"/>
                    </a:lnTo>
                    <a:lnTo>
                      <a:pt x="636" y="1269"/>
                    </a:lnTo>
                    <a:close/>
                  </a:path>
                </a:pathLst>
              </a:custGeom>
              <a:solidFill>
                <a:schemeClr val="tx2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19FDF57C-4E00-429B-98C5-149B7639D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1940"/>
                <a:ext cx="1116" cy="1409"/>
              </a:xfrm>
              <a:custGeom>
                <a:avLst/>
                <a:gdLst>
                  <a:gd name="T0" fmla="*/ 55 w 949"/>
                  <a:gd name="T1" fmla="*/ 641 h 1215"/>
                  <a:gd name="T2" fmla="*/ 1 w 949"/>
                  <a:gd name="T3" fmla="*/ 694 h 1215"/>
                  <a:gd name="T4" fmla="*/ 46 w 949"/>
                  <a:gd name="T5" fmla="*/ 750 h 1215"/>
                  <a:gd name="T6" fmla="*/ 121 w 949"/>
                  <a:gd name="T7" fmla="*/ 807 h 1215"/>
                  <a:gd name="T8" fmla="*/ 152 w 949"/>
                  <a:gd name="T9" fmla="*/ 856 h 1215"/>
                  <a:gd name="T10" fmla="*/ 213 w 949"/>
                  <a:gd name="T11" fmla="*/ 828 h 1215"/>
                  <a:gd name="T12" fmla="*/ 396 w 949"/>
                  <a:gd name="T13" fmla="*/ 891 h 1215"/>
                  <a:gd name="T14" fmla="*/ 414 w 949"/>
                  <a:gd name="T15" fmla="*/ 919 h 1215"/>
                  <a:gd name="T16" fmla="*/ 466 w 949"/>
                  <a:gd name="T17" fmla="*/ 950 h 1215"/>
                  <a:gd name="T18" fmla="*/ 509 w 949"/>
                  <a:gd name="T19" fmla="*/ 998 h 1215"/>
                  <a:gd name="T20" fmla="*/ 551 w 949"/>
                  <a:gd name="T21" fmla="*/ 1035 h 1215"/>
                  <a:gd name="T22" fmla="*/ 508 w 949"/>
                  <a:gd name="T23" fmla="*/ 1119 h 1215"/>
                  <a:gd name="T24" fmla="*/ 472 w 949"/>
                  <a:gd name="T25" fmla="*/ 1178 h 1215"/>
                  <a:gd name="T26" fmla="*/ 423 w 949"/>
                  <a:gd name="T27" fmla="*/ 1175 h 1215"/>
                  <a:gd name="T28" fmla="*/ 433 w 949"/>
                  <a:gd name="T29" fmla="*/ 1214 h 1215"/>
                  <a:gd name="T30" fmla="*/ 576 w 949"/>
                  <a:gd name="T31" fmla="*/ 1183 h 1215"/>
                  <a:gd name="T32" fmla="*/ 791 w 949"/>
                  <a:gd name="T33" fmla="*/ 1062 h 1215"/>
                  <a:gd name="T34" fmla="*/ 947 w 949"/>
                  <a:gd name="T35" fmla="*/ 853 h 1215"/>
                  <a:gd name="T36" fmla="*/ 896 w 949"/>
                  <a:gd name="T37" fmla="*/ 785 h 1215"/>
                  <a:gd name="T38" fmla="*/ 847 w 949"/>
                  <a:gd name="T39" fmla="*/ 790 h 1215"/>
                  <a:gd name="T40" fmla="*/ 773 w 949"/>
                  <a:gd name="T41" fmla="*/ 813 h 1215"/>
                  <a:gd name="T42" fmla="*/ 690 w 949"/>
                  <a:gd name="T43" fmla="*/ 809 h 1215"/>
                  <a:gd name="T44" fmla="*/ 653 w 949"/>
                  <a:gd name="T45" fmla="*/ 760 h 1215"/>
                  <a:gd name="T46" fmla="*/ 615 w 949"/>
                  <a:gd name="T47" fmla="*/ 651 h 1215"/>
                  <a:gd name="T48" fmla="*/ 646 w 949"/>
                  <a:gd name="T49" fmla="*/ 530 h 1215"/>
                  <a:gd name="T50" fmla="*/ 721 w 949"/>
                  <a:gd name="T51" fmla="*/ 457 h 1215"/>
                  <a:gd name="T52" fmla="*/ 825 w 949"/>
                  <a:gd name="T53" fmla="*/ 422 h 1215"/>
                  <a:gd name="T54" fmla="*/ 867 w 949"/>
                  <a:gd name="T55" fmla="*/ 373 h 1215"/>
                  <a:gd name="T56" fmla="*/ 823 w 949"/>
                  <a:gd name="T57" fmla="*/ 327 h 1215"/>
                  <a:gd name="T58" fmla="*/ 808 w 949"/>
                  <a:gd name="T59" fmla="*/ 272 h 1215"/>
                  <a:gd name="T60" fmla="*/ 781 w 949"/>
                  <a:gd name="T61" fmla="*/ 322 h 1215"/>
                  <a:gd name="T62" fmla="*/ 691 w 949"/>
                  <a:gd name="T63" fmla="*/ 375 h 1215"/>
                  <a:gd name="T64" fmla="*/ 639 w 949"/>
                  <a:gd name="T65" fmla="*/ 455 h 1215"/>
                  <a:gd name="T66" fmla="*/ 591 w 949"/>
                  <a:gd name="T67" fmla="*/ 463 h 1215"/>
                  <a:gd name="T68" fmla="*/ 571 w 949"/>
                  <a:gd name="T69" fmla="*/ 387 h 1215"/>
                  <a:gd name="T70" fmla="*/ 563 w 949"/>
                  <a:gd name="T71" fmla="*/ 320 h 1215"/>
                  <a:gd name="T72" fmla="*/ 604 w 949"/>
                  <a:gd name="T73" fmla="*/ 223 h 1215"/>
                  <a:gd name="T74" fmla="*/ 598 w 949"/>
                  <a:gd name="T75" fmla="*/ 206 h 1215"/>
                  <a:gd name="T76" fmla="*/ 543 w 949"/>
                  <a:gd name="T77" fmla="*/ 197 h 1215"/>
                  <a:gd name="T78" fmla="*/ 494 w 949"/>
                  <a:gd name="T79" fmla="*/ 92 h 1215"/>
                  <a:gd name="T80" fmla="*/ 529 w 949"/>
                  <a:gd name="T81" fmla="*/ 68 h 1215"/>
                  <a:gd name="T82" fmla="*/ 567 w 949"/>
                  <a:gd name="T83" fmla="*/ 72 h 1215"/>
                  <a:gd name="T84" fmla="*/ 557 w 949"/>
                  <a:gd name="T85" fmla="*/ 23 h 1215"/>
                  <a:gd name="T86" fmla="*/ 434 w 949"/>
                  <a:gd name="T87" fmla="*/ 1 h 1215"/>
                  <a:gd name="T88" fmla="*/ 220 w 949"/>
                  <a:gd name="T89" fmla="*/ 28 h 1215"/>
                  <a:gd name="T90" fmla="*/ 19 w 949"/>
                  <a:gd name="T91" fmla="*/ 142 h 1215"/>
                  <a:gd name="T92" fmla="*/ 50 w 949"/>
                  <a:gd name="T93" fmla="*/ 202 h 1215"/>
                  <a:gd name="T94" fmla="*/ 108 w 949"/>
                  <a:gd name="T95" fmla="*/ 243 h 1215"/>
                  <a:gd name="T96" fmla="*/ 115 w 949"/>
                  <a:gd name="T97" fmla="*/ 329 h 1215"/>
                  <a:gd name="T98" fmla="*/ 149 w 949"/>
                  <a:gd name="T99" fmla="*/ 392 h 1215"/>
                  <a:gd name="T100" fmla="*/ 187 w 949"/>
                  <a:gd name="T101" fmla="*/ 344 h 1215"/>
                  <a:gd name="T102" fmla="*/ 240 w 949"/>
                  <a:gd name="T103" fmla="*/ 352 h 1215"/>
                  <a:gd name="T104" fmla="*/ 284 w 949"/>
                  <a:gd name="T105" fmla="*/ 402 h 1215"/>
                  <a:gd name="T106" fmla="*/ 266 w 949"/>
                  <a:gd name="T107" fmla="*/ 463 h 1215"/>
                  <a:gd name="T108" fmla="*/ 250 w 949"/>
                  <a:gd name="T109" fmla="*/ 517 h 1215"/>
                  <a:gd name="T110" fmla="*/ 184 w 949"/>
                  <a:gd name="T111" fmla="*/ 548 h 1215"/>
                  <a:gd name="T112" fmla="*/ 141 w 949"/>
                  <a:gd name="T113" fmla="*/ 672 h 12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49"/>
                  <a:gd name="T172" fmla="*/ 0 h 1215"/>
                  <a:gd name="T173" fmla="*/ 949 w 949"/>
                  <a:gd name="T174" fmla="*/ 1215 h 121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49" h="1215">
                    <a:moveTo>
                      <a:pt x="110" y="661"/>
                    </a:moveTo>
                    <a:lnTo>
                      <a:pt x="105" y="659"/>
                    </a:lnTo>
                    <a:lnTo>
                      <a:pt x="92" y="653"/>
                    </a:lnTo>
                    <a:lnTo>
                      <a:pt x="75" y="646"/>
                    </a:lnTo>
                    <a:lnTo>
                      <a:pt x="55" y="641"/>
                    </a:lnTo>
                    <a:lnTo>
                      <a:pt x="36" y="641"/>
                    </a:lnTo>
                    <a:lnTo>
                      <a:pt x="19" y="648"/>
                    </a:lnTo>
                    <a:lnTo>
                      <a:pt x="6" y="664"/>
                    </a:lnTo>
                    <a:lnTo>
                      <a:pt x="0" y="692"/>
                    </a:lnTo>
                    <a:lnTo>
                      <a:pt x="1" y="694"/>
                    </a:lnTo>
                    <a:lnTo>
                      <a:pt x="5" y="701"/>
                    </a:lnTo>
                    <a:lnTo>
                      <a:pt x="12" y="710"/>
                    </a:lnTo>
                    <a:lnTo>
                      <a:pt x="20" y="723"/>
                    </a:lnTo>
                    <a:lnTo>
                      <a:pt x="31" y="736"/>
                    </a:lnTo>
                    <a:lnTo>
                      <a:pt x="46" y="750"/>
                    </a:lnTo>
                    <a:lnTo>
                      <a:pt x="64" y="763"/>
                    </a:lnTo>
                    <a:lnTo>
                      <a:pt x="83" y="775"/>
                    </a:lnTo>
                    <a:lnTo>
                      <a:pt x="102" y="785"/>
                    </a:lnTo>
                    <a:lnTo>
                      <a:pt x="113" y="797"/>
                    </a:lnTo>
                    <a:lnTo>
                      <a:pt x="121" y="807"/>
                    </a:lnTo>
                    <a:lnTo>
                      <a:pt x="127" y="818"/>
                    </a:lnTo>
                    <a:lnTo>
                      <a:pt x="130" y="828"/>
                    </a:lnTo>
                    <a:lnTo>
                      <a:pt x="135" y="837"/>
                    </a:lnTo>
                    <a:lnTo>
                      <a:pt x="142" y="846"/>
                    </a:lnTo>
                    <a:lnTo>
                      <a:pt x="152" y="856"/>
                    </a:lnTo>
                    <a:lnTo>
                      <a:pt x="155" y="853"/>
                    </a:lnTo>
                    <a:lnTo>
                      <a:pt x="160" y="846"/>
                    </a:lnTo>
                    <a:lnTo>
                      <a:pt x="172" y="839"/>
                    </a:lnTo>
                    <a:lnTo>
                      <a:pt x="189" y="833"/>
                    </a:lnTo>
                    <a:lnTo>
                      <a:pt x="213" y="828"/>
                    </a:lnTo>
                    <a:lnTo>
                      <a:pt x="246" y="830"/>
                    </a:lnTo>
                    <a:lnTo>
                      <a:pt x="285" y="839"/>
                    </a:lnTo>
                    <a:lnTo>
                      <a:pt x="334" y="858"/>
                    </a:lnTo>
                    <a:lnTo>
                      <a:pt x="376" y="879"/>
                    </a:lnTo>
                    <a:lnTo>
                      <a:pt x="396" y="891"/>
                    </a:lnTo>
                    <a:lnTo>
                      <a:pt x="403" y="899"/>
                    </a:lnTo>
                    <a:lnTo>
                      <a:pt x="402" y="904"/>
                    </a:lnTo>
                    <a:lnTo>
                      <a:pt x="400" y="907"/>
                    </a:lnTo>
                    <a:lnTo>
                      <a:pt x="401" y="912"/>
                    </a:lnTo>
                    <a:lnTo>
                      <a:pt x="414" y="919"/>
                    </a:lnTo>
                    <a:lnTo>
                      <a:pt x="444" y="930"/>
                    </a:lnTo>
                    <a:lnTo>
                      <a:pt x="445" y="932"/>
                    </a:lnTo>
                    <a:lnTo>
                      <a:pt x="451" y="936"/>
                    </a:lnTo>
                    <a:lnTo>
                      <a:pt x="457" y="942"/>
                    </a:lnTo>
                    <a:lnTo>
                      <a:pt x="466" y="950"/>
                    </a:lnTo>
                    <a:lnTo>
                      <a:pt x="475" y="959"/>
                    </a:lnTo>
                    <a:lnTo>
                      <a:pt x="484" y="968"/>
                    </a:lnTo>
                    <a:lnTo>
                      <a:pt x="493" y="980"/>
                    </a:lnTo>
                    <a:lnTo>
                      <a:pt x="500" y="990"/>
                    </a:lnTo>
                    <a:lnTo>
                      <a:pt x="509" y="998"/>
                    </a:lnTo>
                    <a:lnTo>
                      <a:pt x="521" y="1003"/>
                    </a:lnTo>
                    <a:lnTo>
                      <a:pt x="533" y="1006"/>
                    </a:lnTo>
                    <a:lnTo>
                      <a:pt x="544" y="1012"/>
                    </a:lnTo>
                    <a:lnTo>
                      <a:pt x="551" y="1020"/>
                    </a:lnTo>
                    <a:lnTo>
                      <a:pt x="551" y="1035"/>
                    </a:lnTo>
                    <a:lnTo>
                      <a:pt x="543" y="1059"/>
                    </a:lnTo>
                    <a:lnTo>
                      <a:pt x="523" y="1094"/>
                    </a:lnTo>
                    <a:lnTo>
                      <a:pt x="521" y="1095"/>
                    </a:lnTo>
                    <a:lnTo>
                      <a:pt x="516" y="1102"/>
                    </a:lnTo>
                    <a:lnTo>
                      <a:pt x="508" y="1119"/>
                    </a:lnTo>
                    <a:lnTo>
                      <a:pt x="500" y="1149"/>
                    </a:lnTo>
                    <a:lnTo>
                      <a:pt x="495" y="1165"/>
                    </a:lnTo>
                    <a:lnTo>
                      <a:pt x="489" y="1174"/>
                    </a:lnTo>
                    <a:lnTo>
                      <a:pt x="482" y="1178"/>
                    </a:lnTo>
                    <a:lnTo>
                      <a:pt x="472" y="1178"/>
                    </a:lnTo>
                    <a:lnTo>
                      <a:pt x="464" y="1176"/>
                    </a:lnTo>
                    <a:lnTo>
                      <a:pt x="455" y="1172"/>
                    </a:lnTo>
                    <a:lnTo>
                      <a:pt x="446" y="1170"/>
                    </a:lnTo>
                    <a:lnTo>
                      <a:pt x="438" y="1169"/>
                    </a:lnTo>
                    <a:lnTo>
                      <a:pt x="423" y="1175"/>
                    </a:lnTo>
                    <a:lnTo>
                      <a:pt x="415" y="1186"/>
                    </a:lnTo>
                    <a:lnTo>
                      <a:pt x="413" y="1201"/>
                    </a:lnTo>
                    <a:lnTo>
                      <a:pt x="417" y="1215"/>
                    </a:lnTo>
                    <a:lnTo>
                      <a:pt x="422" y="1215"/>
                    </a:lnTo>
                    <a:lnTo>
                      <a:pt x="433" y="1214"/>
                    </a:lnTo>
                    <a:lnTo>
                      <a:pt x="452" y="1213"/>
                    </a:lnTo>
                    <a:lnTo>
                      <a:pt x="476" y="1208"/>
                    </a:lnTo>
                    <a:lnTo>
                      <a:pt x="505" y="1203"/>
                    </a:lnTo>
                    <a:lnTo>
                      <a:pt x="539" y="1194"/>
                    </a:lnTo>
                    <a:lnTo>
                      <a:pt x="576" y="1183"/>
                    </a:lnTo>
                    <a:lnTo>
                      <a:pt x="618" y="1168"/>
                    </a:lnTo>
                    <a:lnTo>
                      <a:pt x="660" y="1149"/>
                    </a:lnTo>
                    <a:lnTo>
                      <a:pt x="704" y="1125"/>
                    </a:lnTo>
                    <a:lnTo>
                      <a:pt x="748" y="1096"/>
                    </a:lnTo>
                    <a:lnTo>
                      <a:pt x="791" y="1062"/>
                    </a:lnTo>
                    <a:lnTo>
                      <a:pt x="835" y="1021"/>
                    </a:lnTo>
                    <a:lnTo>
                      <a:pt x="876" y="974"/>
                    </a:lnTo>
                    <a:lnTo>
                      <a:pt x="915" y="920"/>
                    </a:lnTo>
                    <a:lnTo>
                      <a:pt x="949" y="858"/>
                    </a:lnTo>
                    <a:lnTo>
                      <a:pt x="947" y="853"/>
                    </a:lnTo>
                    <a:lnTo>
                      <a:pt x="942" y="843"/>
                    </a:lnTo>
                    <a:lnTo>
                      <a:pt x="934" y="828"/>
                    </a:lnTo>
                    <a:lnTo>
                      <a:pt x="924" y="812"/>
                    </a:lnTo>
                    <a:lnTo>
                      <a:pt x="910" y="797"/>
                    </a:lnTo>
                    <a:lnTo>
                      <a:pt x="896" y="785"/>
                    </a:lnTo>
                    <a:lnTo>
                      <a:pt x="880" y="780"/>
                    </a:lnTo>
                    <a:lnTo>
                      <a:pt x="863" y="783"/>
                    </a:lnTo>
                    <a:lnTo>
                      <a:pt x="861" y="784"/>
                    </a:lnTo>
                    <a:lnTo>
                      <a:pt x="856" y="786"/>
                    </a:lnTo>
                    <a:lnTo>
                      <a:pt x="847" y="790"/>
                    </a:lnTo>
                    <a:lnTo>
                      <a:pt x="835" y="795"/>
                    </a:lnTo>
                    <a:lnTo>
                      <a:pt x="821" y="799"/>
                    </a:lnTo>
                    <a:lnTo>
                      <a:pt x="806" y="805"/>
                    </a:lnTo>
                    <a:lnTo>
                      <a:pt x="790" y="809"/>
                    </a:lnTo>
                    <a:lnTo>
                      <a:pt x="773" y="813"/>
                    </a:lnTo>
                    <a:lnTo>
                      <a:pt x="756" y="816"/>
                    </a:lnTo>
                    <a:lnTo>
                      <a:pt x="737" y="818"/>
                    </a:lnTo>
                    <a:lnTo>
                      <a:pt x="721" y="818"/>
                    </a:lnTo>
                    <a:lnTo>
                      <a:pt x="705" y="815"/>
                    </a:lnTo>
                    <a:lnTo>
                      <a:pt x="690" y="809"/>
                    </a:lnTo>
                    <a:lnTo>
                      <a:pt x="679" y="801"/>
                    </a:lnTo>
                    <a:lnTo>
                      <a:pt x="668" y="790"/>
                    </a:lnTo>
                    <a:lnTo>
                      <a:pt x="661" y="775"/>
                    </a:lnTo>
                    <a:lnTo>
                      <a:pt x="659" y="771"/>
                    </a:lnTo>
                    <a:lnTo>
                      <a:pt x="653" y="760"/>
                    </a:lnTo>
                    <a:lnTo>
                      <a:pt x="645" y="743"/>
                    </a:lnTo>
                    <a:lnTo>
                      <a:pt x="636" y="722"/>
                    </a:lnTo>
                    <a:lnTo>
                      <a:pt x="627" y="699"/>
                    </a:lnTo>
                    <a:lnTo>
                      <a:pt x="620" y="675"/>
                    </a:lnTo>
                    <a:lnTo>
                      <a:pt x="615" y="651"/>
                    </a:lnTo>
                    <a:lnTo>
                      <a:pt x="615" y="629"/>
                    </a:lnTo>
                    <a:lnTo>
                      <a:pt x="619" y="607"/>
                    </a:lnTo>
                    <a:lnTo>
                      <a:pt x="626" y="581"/>
                    </a:lnTo>
                    <a:lnTo>
                      <a:pt x="635" y="555"/>
                    </a:lnTo>
                    <a:lnTo>
                      <a:pt x="646" y="530"/>
                    </a:lnTo>
                    <a:lnTo>
                      <a:pt x="660" y="505"/>
                    </a:lnTo>
                    <a:lnTo>
                      <a:pt x="674" y="485"/>
                    </a:lnTo>
                    <a:lnTo>
                      <a:pt x="689" y="470"/>
                    </a:lnTo>
                    <a:lnTo>
                      <a:pt x="704" y="462"/>
                    </a:lnTo>
                    <a:lnTo>
                      <a:pt x="721" y="457"/>
                    </a:lnTo>
                    <a:lnTo>
                      <a:pt x="741" y="451"/>
                    </a:lnTo>
                    <a:lnTo>
                      <a:pt x="762" y="445"/>
                    </a:lnTo>
                    <a:lnTo>
                      <a:pt x="783" y="439"/>
                    </a:lnTo>
                    <a:lnTo>
                      <a:pt x="805" y="430"/>
                    </a:lnTo>
                    <a:lnTo>
                      <a:pt x="825" y="422"/>
                    </a:lnTo>
                    <a:lnTo>
                      <a:pt x="843" y="413"/>
                    </a:lnTo>
                    <a:lnTo>
                      <a:pt x="857" y="404"/>
                    </a:lnTo>
                    <a:lnTo>
                      <a:pt x="866" y="394"/>
                    </a:lnTo>
                    <a:lnTo>
                      <a:pt x="870" y="383"/>
                    </a:lnTo>
                    <a:lnTo>
                      <a:pt x="867" y="373"/>
                    </a:lnTo>
                    <a:lnTo>
                      <a:pt x="863" y="363"/>
                    </a:lnTo>
                    <a:lnTo>
                      <a:pt x="855" y="352"/>
                    </a:lnTo>
                    <a:lnTo>
                      <a:pt x="846" y="343"/>
                    </a:lnTo>
                    <a:lnTo>
                      <a:pt x="834" y="334"/>
                    </a:lnTo>
                    <a:lnTo>
                      <a:pt x="823" y="327"/>
                    </a:lnTo>
                    <a:lnTo>
                      <a:pt x="821" y="322"/>
                    </a:lnTo>
                    <a:lnTo>
                      <a:pt x="820" y="310"/>
                    </a:lnTo>
                    <a:lnTo>
                      <a:pt x="817" y="295"/>
                    </a:lnTo>
                    <a:lnTo>
                      <a:pt x="812" y="281"/>
                    </a:lnTo>
                    <a:lnTo>
                      <a:pt x="808" y="272"/>
                    </a:lnTo>
                    <a:lnTo>
                      <a:pt x="802" y="272"/>
                    </a:lnTo>
                    <a:lnTo>
                      <a:pt x="795" y="285"/>
                    </a:lnTo>
                    <a:lnTo>
                      <a:pt x="788" y="315"/>
                    </a:lnTo>
                    <a:lnTo>
                      <a:pt x="787" y="318"/>
                    </a:lnTo>
                    <a:lnTo>
                      <a:pt x="781" y="322"/>
                    </a:lnTo>
                    <a:lnTo>
                      <a:pt x="773" y="330"/>
                    </a:lnTo>
                    <a:lnTo>
                      <a:pt x="759" y="341"/>
                    </a:lnTo>
                    <a:lnTo>
                      <a:pt x="742" y="351"/>
                    </a:lnTo>
                    <a:lnTo>
                      <a:pt x="720" y="364"/>
                    </a:lnTo>
                    <a:lnTo>
                      <a:pt x="691" y="375"/>
                    </a:lnTo>
                    <a:lnTo>
                      <a:pt x="658" y="387"/>
                    </a:lnTo>
                    <a:lnTo>
                      <a:pt x="657" y="394"/>
                    </a:lnTo>
                    <a:lnTo>
                      <a:pt x="653" y="410"/>
                    </a:lnTo>
                    <a:lnTo>
                      <a:pt x="648" y="432"/>
                    </a:lnTo>
                    <a:lnTo>
                      <a:pt x="639" y="455"/>
                    </a:lnTo>
                    <a:lnTo>
                      <a:pt x="630" y="474"/>
                    </a:lnTo>
                    <a:lnTo>
                      <a:pt x="618" y="487"/>
                    </a:lnTo>
                    <a:lnTo>
                      <a:pt x="604" y="487"/>
                    </a:lnTo>
                    <a:lnTo>
                      <a:pt x="589" y="471"/>
                    </a:lnTo>
                    <a:lnTo>
                      <a:pt x="591" y="463"/>
                    </a:lnTo>
                    <a:lnTo>
                      <a:pt x="595" y="444"/>
                    </a:lnTo>
                    <a:lnTo>
                      <a:pt x="595" y="424"/>
                    </a:lnTo>
                    <a:lnTo>
                      <a:pt x="586" y="407"/>
                    </a:lnTo>
                    <a:lnTo>
                      <a:pt x="580" y="399"/>
                    </a:lnTo>
                    <a:lnTo>
                      <a:pt x="571" y="387"/>
                    </a:lnTo>
                    <a:lnTo>
                      <a:pt x="563" y="372"/>
                    </a:lnTo>
                    <a:lnTo>
                      <a:pt x="558" y="356"/>
                    </a:lnTo>
                    <a:lnTo>
                      <a:pt x="555" y="341"/>
                    </a:lnTo>
                    <a:lnTo>
                      <a:pt x="557" y="329"/>
                    </a:lnTo>
                    <a:lnTo>
                      <a:pt x="563" y="320"/>
                    </a:lnTo>
                    <a:lnTo>
                      <a:pt x="577" y="318"/>
                    </a:lnTo>
                    <a:lnTo>
                      <a:pt x="577" y="301"/>
                    </a:lnTo>
                    <a:lnTo>
                      <a:pt x="580" y="268"/>
                    </a:lnTo>
                    <a:lnTo>
                      <a:pt x="588" y="236"/>
                    </a:lnTo>
                    <a:lnTo>
                      <a:pt x="604" y="223"/>
                    </a:lnTo>
                    <a:lnTo>
                      <a:pt x="604" y="222"/>
                    </a:lnTo>
                    <a:lnTo>
                      <a:pt x="605" y="219"/>
                    </a:lnTo>
                    <a:lnTo>
                      <a:pt x="605" y="214"/>
                    </a:lnTo>
                    <a:lnTo>
                      <a:pt x="603" y="209"/>
                    </a:lnTo>
                    <a:lnTo>
                      <a:pt x="598" y="206"/>
                    </a:lnTo>
                    <a:lnTo>
                      <a:pt x="590" y="205"/>
                    </a:lnTo>
                    <a:lnTo>
                      <a:pt x="577" y="207"/>
                    </a:lnTo>
                    <a:lnTo>
                      <a:pt x="560" y="214"/>
                    </a:lnTo>
                    <a:lnTo>
                      <a:pt x="555" y="209"/>
                    </a:lnTo>
                    <a:lnTo>
                      <a:pt x="543" y="197"/>
                    </a:lnTo>
                    <a:lnTo>
                      <a:pt x="528" y="178"/>
                    </a:lnTo>
                    <a:lnTo>
                      <a:pt x="512" y="156"/>
                    </a:lnTo>
                    <a:lnTo>
                      <a:pt x="498" y="133"/>
                    </a:lnTo>
                    <a:lnTo>
                      <a:pt x="492" y="111"/>
                    </a:lnTo>
                    <a:lnTo>
                      <a:pt x="494" y="92"/>
                    </a:lnTo>
                    <a:lnTo>
                      <a:pt x="512" y="79"/>
                    </a:lnTo>
                    <a:lnTo>
                      <a:pt x="513" y="78"/>
                    </a:lnTo>
                    <a:lnTo>
                      <a:pt x="516" y="75"/>
                    </a:lnTo>
                    <a:lnTo>
                      <a:pt x="522" y="71"/>
                    </a:lnTo>
                    <a:lnTo>
                      <a:pt x="529" y="68"/>
                    </a:lnTo>
                    <a:lnTo>
                      <a:pt x="537" y="65"/>
                    </a:lnTo>
                    <a:lnTo>
                      <a:pt x="546" y="64"/>
                    </a:lnTo>
                    <a:lnTo>
                      <a:pt x="554" y="66"/>
                    </a:lnTo>
                    <a:lnTo>
                      <a:pt x="563" y="73"/>
                    </a:lnTo>
                    <a:lnTo>
                      <a:pt x="567" y="72"/>
                    </a:lnTo>
                    <a:lnTo>
                      <a:pt x="573" y="65"/>
                    </a:lnTo>
                    <a:lnTo>
                      <a:pt x="576" y="51"/>
                    </a:lnTo>
                    <a:lnTo>
                      <a:pt x="569" y="27"/>
                    </a:lnTo>
                    <a:lnTo>
                      <a:pt x="566" y="26"/>
                    </a:lnTo>
                    <a:lnTo>
                      <a:pt x="557" y="23"/>
                    </a:lnTo>
                    <a:lnTo>
                      <a:pt x="542" y="18"/>
                    </a:lnTo>
                    <a:lnTo>
                      <a:pt x="522" y="13"/>
                    </a:lnTo>
                    <a:lnTo>
                      <a:pt x="497" y="9"/>
                    </a:lnTo>
                    <a:lnTo>
                      <a:pt x="468" y="4"/>
                    </a:lnTo>
                    <a:lnTo>
                      <a:pt x="434" y="1"/>
                    </a:lnTo>
                    <a:lnTo>
                      <a:pt x="398" y="0"/>
                    </a:lnTo>
                    <a:lnTo>
                      <a:pt x="356" y="2"/>
                    </a:lnTo>
                    <a:lnTo>
                      <a:pt x="313" y="7"/>
                    </a:lnTo>
                    <a:lnTo>
                      <a:pt x="267" y="15"/>
                    </a:lnTo>
                    <a:lnTo>
                      <a:pt x="220" y="28"/>
                    </a:lnTo>
                    <a:lnTo>
                      <a:pt x="171" y="47"/>
                    </a:lnTo>
                    <a:lnTo>
                      <a:pt x="120" y="71"/>
                    </a:lnTo>
                    <a:lnTo>
                      <a:pt x="69" y="101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22" y="151"/>
                    </a:lnTo>
                    <a:lnTo>
                      <a:pt x="27" y="162"/>
                    </a:lnTo>
                    <a:lnTo>
                      <a:pt x="32" y="175"/>
                    </a:lnTo>
                    <a:lnTo>
                      <a:pt x="41" y="189"/>
                    </a:lnTo>
                    <a:lnTo>
                      <a:pt x="50" y="202"/>
                    </a:lnTo>
                    <a:lnTo>
                      <a:pt x="60" y="213"/>
                    </a:lnTo>
                    <a:lnTo>
                      <a:pt x="72" y="220"/>
                    </a:lnTo>
                    <a:lnTo>
                      <a:pt x="84" y="225"/>
                    </a:lnTo>
                    <a:lnTo>
                      <a:pt x="97" y="232"/>
                    </a:lnTo>
                    <a:lnTo>
                      <a:pt x="108" y="243"/>
                    </a:lnTo>
                    <a:lnTo>
                      <a:pt x="119" y="255"/>
                    </a:lnTo>
                    <a:lnTo>
                      <a:pt x="126" y="269"/>
                    </a:lnTo>
                    <a:lnTo>
                      <a:pt x="128" y="286"/>
                    </a:lnTo>
                    <a:lnTo>
                      <a:pt x="125" y="307"/>
                    </a:lnTo>
                    <a:lnTo>
                      <a:pt x="115" y="329"/>
                    </a:lnTo>
                    <a:lnTo>
                      <a:pt x="108" y="351"/>
                    </a:lnTo>
                    <a:lnTo>
                      <a:pt x="111" y="369"/>
                    </a:lnTo>
                    <a:lnTo>
                      <a:pt x="120" y="382"/>
                    </a:lnTo>
                    <a:lnTo>
                      <a:pt x="133" y="390"/>
                    </a:lnTo>
                    <a:lnTo>
                      <a:pt x="149" y="392"/>
                    </a:lnTo>
                    <a:lnTo>
                      <a:pt x="164" y="387"/>
                    </a:lnTo>
                    <a:lnTo>
                      <a:pt x="175" y="374"/>
                    </a:lnTo>
                    <a:lnTo>
                      <a:pt x="181" y="352"/>
                    </a:lnTo>
                    <a:lnTo>
                      <a:pt x="182" y="350"/>
                    </a:lnTo>
                    <a:lnTo>
                      <a:pt x="187" y="344"/>
                    </a:lnTo>
                    <a:lnTo>
                      <a:pt x="194" y="337"/>
                    </a:lnTo>
                    <a:lnTo>
                      <a:pt x="203" y="331"/>
                    </a:lnTo>
                    <a:lnTo>
                      <a:pt x="214" y="330"/>
                    </a:lnTo>
                    <a:lnTo>
                      <a:pt x="226" y="336"/>
                    </a:lnTo>
                    <a:lnTo>
                      <a:pt x="240" y="352"/>
                    </a:lnTo>
                    <a:lnTo>
                      <a:pt x="254" y="379"/>
                    </a:lnTo>
                    <a:lnTo>
                      <a:pt x="257" y="380"/>
                    </a:lnTo>
                    <a:lnTo>
                      <a:pt x="264" y="384"/>
                    </a:lnTo>
                    <a:lnTo>
                      <a:pt x="274" y="392"/>
                    </a:lnTo>
                    <a:lnTo>
                      <a:pt x="284" y="402"/>
                    </a:lnTo>
                    <a:lnTo>
                      <a:pt x="289" y="413"/>
                    </a:lnTo>
                    <a:lnTo>
                      <a:pt x="290" y="427"/>
                    </a:lnTo>
                    <a:lnTo>
                      <a:pt x="282" y="443"/>
                    </a:lnTo>
                    <a:lnTo>
                      <a:pt x="265" y="459"/>
                    </a:lnTo>
                    <a:lnTo>
                      <a:pt x="266" y="463"/>
                    </a:lnTo>
                    <a:lnTo>
                      <a:pt x="267" y="471"/>
                    </a:lnTo>
                    <a:lnTo>
                      <a:pt x="269" y="481"/>
                    </a:lnTo>
                    <a:lnTo>
                      <a:pt x="267" y="494"/>
                    </a:lnTo>
                    <a:lnTo>
                      <a:pt x="262" y="507"/>
                    </a:lnTo>
                    <a:lnTo>
                      <a:pt x="250" y="517"/>
                    </a:lnTo>
                    <a:lnTo>
                      <a:pt x="232" y="524"/>
                    </a:lnTo>
                    <a:lnTo>
                      <a:pt x="204" y="525"/>
                    </a:lnTo>
                    <a:lnTo>
                      <a:pt x="202" y="527"/>
                    </a:lnTo>
                    <a:lnTo>
                      <a:pt x="195" y="535"/>
                    </a:lnTo>
                    <a:lnTo>
                      <a:pt x="184" y="548"/>
                    </a:lnTo>
                    <a:lnTo>
                      <a:pt x="173" y="565"/>
                    </a:lnTo>
                    <a:lnTo>
                      <a:pt x="161" y="587"/>
                    </a:lnTo>
                    <a:lnTo>
                      <a:pt x="151" y="613"/>
                    </a:lnTo>
                    <a:lnTo>
                      <a:pt x="144" y="641"/>
                    </a:lnTo>
                    <a:lnTo>
                      <a:pt x="141" y="672"/>
                    </a:lnTo>
                    <a:lnTo>
                      <a:pt x="138" y="683"/>
                    </a:lnTo>
                    <a:lnTo>
                      <a:pt x="133" y="699"/>
                    </a:lnTo>
                    <a:lnTo>
                      <a:pt x="122" y="700"/>
                    </a:lnTo>
                    <a:lnTo>
                      <a:pt x="110" y="661"/>
                    </a:lnTo>
                    <a:close/>
                  </a:path>
                </a:pathLst>
              </a:custGeom>
              <a:solidFill>
                <a:srgbClr val="56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4B76A999-D0B7-47E7-B791-47911322B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3" y="2520"/>
                <a:ext cx="488" cy="781"/>
              </a:xfrm>
              <a:custGeom>
                <a:avLst/>
                <a:gdLst>
                  <a:gd name="T0" fmla="*/ 11 w 415"/>
                  <a:gd name="T1" fmla="*/ 13 h 672"/>
                  <a:gd name="T2" fmla="*/ 34 w 415"/>
                  <a:gd name="T3" fmla="*/ 93 h 672"/>
                  <a:gd name="T4" fmla="*/ 40 w 415"/>
                  <a:gd name="T5" fmla="*/ 136 h 672"/>
                  <a:gd name="T6" fmla="*/ 47 w 415"/>
                  <a:gd name="T7" fmla="*/ 142 h 672"/>
                  <a:gd name="T8" fmla="*/ 58 w 415"/>
                  <a:gd name="T9" fmla="*/ 149 h 672"/>
                  <a:gd name="T10" fmla="*/ 70 w 415"/>
                  <a:gd name="T11" fmla="*/ 151 h 672"/>
                  <a:gd name="T12" fmla="*/ 133 w 415"/>
                  <a:gd name="T13" fmla="*/ 254 h 672"/>
                  <a:gd name="T14" fmla="*/ 139 w 415"/>
                  <a:gd name="T15" fmla="*/ 260 h 672"/>
                  <a:gd name="T16" fmla="*/ 154 w 415"/>
                  <a:gd name="T17" fmla="*/ 270 h 672"/>
                  <a:gd name="T18" fmla="*/ 173 w 415"/>
                  <a:gd name="T19" fmla="*/ 281 h 672"/>
                  <a:gd name="T20" fmla="*/ 194 w 415"/>
                  <a:gd name="T21" fmla="*/ 283 h 672"/>
                  <a:gd name="T22" fmla="*/ 212 w 415"/>
                  <a:gd name="T23" fmla="*/ 284 h 672"/>
                  <a:gd name="T24" fmla="*/ 230 w 415"/>
                  <a:gd name="T25" fmla="*/ 293 h 672"/>
                  <a:gd name="T26" fmla="*/ 246 w 415"/>
                  <a:gd name="T27" fmla="*/ 306 h 672"/>
                  <a:gd name="T28" fmla="*/ 260 w 415"/>
                  <a:gd name="T29" fmla="*/ 318 h 672"/>
                  <a:gd name="T30" fmla="*/ 278 w 415"/>
                  <a:gd name="T31" fmla="*/ 331 h 672"/>
                  <a:gd name="T32" fmla="*/ 303 w 415"/>
                  <a:gd name="T33" fmla="*/ 351 h 672"/>
                  <a:gd name="T34" fmla="*/ 329 w 415"/>
                  <a:gd name="T35" fmla="*/ 369 h 672"/>
                  <a:gd name="T36" fmla="*/ 349 w 415"/>
                  <a:gd name="T37" fmla="*/ 379 h 672"/>
                  <a:gd name="T38" fmla="*/ 341 w 415"/>
                  <a:gd name="T39" fmla="*/ 398 h 672"/>
                  <a:gd name="T40" fmla="*/ 326 w 415"/>
                  <a:gd name="T41" fmla="*/ 430 h 672"/>
                  <a:gd name="T42" fmla="*/ 317 w 415"/>
                  <a:gd name="T43" fmla="*/ 460 h 672"/>
                  <a:gd name="T44" fmla="*/ 329 w 415"/>
                  <a:gd name="T45" fmla="*/ 511 h 672"/>
                  <a:gd name="T46" fmla="*/ 339 w 415"/>
                  <a:gd name="T47" fmla="*/ 542 h 672"/>
                  <a:gd name="T48" fmla="*/ 346 w 415"/>
                  <a:gd name="T49" fmla="*/ 569 h 672"/>
                  <a:gd name="T50" fmla="*/ 355 w 415"/>
                  <a:gd name="T51" fmla="*/ 591 h 672"/>
                  <a:gd name="T52" fmla="*/ 375 w 415"/>
                  <a:gd name="T53" fmla="*/ 606 h 672"/>
                  <a:gd name="T54" fmla="*/ 398 w 415"/>
                  <a:gd name="T55" fmla="*/ 621 h 672"/>
                  <a:gd name="T56" fmla="*/ 412 w 415"/>
                  <a:gd name="T57" fmla="*/ 639 h 672"/>
                  <a:gd name="T58" fmla="*/ 415 w 415"/>
                  <a:gd name="T59" fmla="*/ 657 h 672"/>
                  <a:gd name="T60" fmla="*/ 413 w 415"/>
                  <a:gd name="T61" fmla="*/ 672 h 672"/>
                  <a:gd name="T62" fmla="*/ 404 w 415"/>
                  <a:gd name="T63" fmla="*/ 671 h 672"/>
                  <a:gd name="T64" fmla="*/ 379 w 415"/>
                  <a:gd name="T65" fmla="*/ 665 h 672"/>
                  <a:gd name="T66" fmla="*/ 343 w 415"/>
                  <a:gd name="T67" fmla="*/ 653 h 672"/>
                  <a:gd name="T68" fmla="*/ 296 w 415"/>
                  <a:gd name="T69" fmla="*/ 632 h 672"/>
                  <a:gd name="T70" fmla="*/ 243 w 415"/>
                  <a:gd name="T71" fmla="*/ 600 h 672"/>
                  <a:gd name="T72" fmla="*/ 188 w 415"/>
                  <a:gd name="T73" fmla="*/ 554 h 672"/>
                  <a:gd name="T74" fmla="*/ 132 w 415"/>
                  <a:gd name="T75" fmla="*/ 493 h 672"/>
                  <a:gd name="T76" fmla="*/ 79 w 415"/>
                  <a:gd name="T77" fmla="*/ 413 h 672"/>
                  <a:gd name="T78" fmla="*/ 18 w 415"/>
                  <a:gd name="T79" fmla="*/ 271 h 672"/>
                  <a:gd name="T80" fmla="*/ 0 w 415"/>
                  <a:gd name="T81" fmla="*/ 156 h 672"/>
                  <a:gd name="T82" fmla="*/ 3 w 415"/>
                  <a:gd name="T83" fmla="*/ 66 h 672"/>
                  <a:gd name="T84" fmla="*/ 6 w 415"/>
                  <a:gd name="T85" fmla="*/ 0 h 6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5"/>
                  <a:gd name="T130" fmla="*/ 0 h 672"/>
                  <a:gd name="T131" fmla="*/ 415 w 415"/>
                  <a:gd name="T132" fmla="*/ 672 h 67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5" h="672">
                    <a:moveTo>
                      <a:pt x="6" y="0"/>
                    </a:moveTo>
                    <a:lnTo>
                      <a:pt x="11" y="13"/>
                    </a:lnTo>
                    <a:lnTo>
                      <a:pt x="22" y="49"/>
                    </a:lnTo>
                    <a:lnTo>
                      <a:pt x="34" y="93"/>
                    </a:lnTo>
                    <a:lnTo>
                      <a:pt x="38" y="134"/>
                    </a:lnTo>
                    <a:lnTo>
                      <a:pt x="40" y="136"/>
                    </a:lnTo>
                    <a:lnTo>
                      <a:pt x="42" y="139"/>
                    </a:lnTo>
                    <a:lnTo>
                      <a:pt x="47" y="142"/>
                    </a:lnTo>
                    <a:lnTo>
                      <a:pt x="52" y="147"/>
                    </a:lnTo>
                    <a:lnTo>
                      <a:pt x="58" y="149"/>
                    </a:lnTo>
                    <a:lnTo>
                      <a:pt x="64" y="152"/>
                    </a:lnTo>
                    <a:lnTo>
                      <a:pt x="70" y="151"/>
                    </a:lnTo>
                    <a:lnTo>
                      <a:pt x="75" y="146"/>
                    </a:lnTo>
                    <a:lnTo>
                      <a:pt x="133" y="254"/>
                    </a:lnTo>
                    <a:lnTo>
                      <a:pt x="134" y="255"/>
                    </a:lnTo>
                    <a:lnTo>
                      <a:pt x="139" y="260"/>
                    </a:lnTo>
                    <a:lnTo>
                      <a:pt x="146" y="265"/>
                    </a:lnTo>
                    <a:lnTo>
                      <a:pt x="154" y="270"/>
                    </a:lnTo>
                    <a:lnTo>
                      <a:pt x="163" y="276"/>
                    </a:lnTo>
                    <a:lnTo>
                      <a:pt x="173" y="281"/>
                    </a:lnTo>
                    <a:lnTo>
                      <a:pt x="184" y="283"/>
                    </a:lnTo>
                    <a:lnTo>
                      <a:pt x="194" y="283"/>
                    </a:lnTo>
                    <a:lnTo>
                      <a:pt x="203" y="282"/>
                    </a:lnTo>
                    <a:lnTo>
                      <a:pt x="212" y="284"/>
                    </a:lnTo>
                    <a:lnTo>
                      <a:pt x="222" y="289"/>
                    </a:lnTo>
                    <a:lnTo>
                      <a:pt x="230" y="293"/>
                    </a:lnTo>
                    <a:lnTo>
                      <a:pt x="238" y="300"/>
                    </a:lnTo>
                    <a:lnTo>
                      <a:pt x="246" y="306"/>
                    </a:lnTo>
                    <a:lnTo>
                      <a:pt x="253" y="313"/>
                    </a:lnTo>
                    <a:lnTo>
                      <a:pt x="260" y="318"/>
                    </a:lnTo>
                    <a:lnTo>
                      <a:pt x="268" y="323"/>
                    </a:lnTo>
                    <a:lnTo>
                      <a:pt x="278" y="331"/>
                    </a:lnTo>
                    <a:lnTo>
                      <a:pt x="291" y="341"/>
                    </a:lnTo>
                    <a:lnTo>
                      <a:pt x="303" y="351"/>
                    </a:lnTo>
                    <a:lnTo>
                      <a:pt x="316" y="361"/>
                    </a:lnTo>
                    <a:lnTo>
                      <a:pt x="329" y="369"/>
                    </a:lnTo>
                    <a:lnTo>
                      <a:pt x="340" y="375"/>
                    </a:lnTo>
                    <a:lnTo>
                      <a:pt x="349" y="379"/>
                    </a:lnTo>
                    <a:lnTo>
                      <a:pt x="347" y="384"/>
                    </a:lnTo>
                    <a:lnTo>
                      <a:pt x="341" y="398"/>
                    </a:lnTo>
                    <a:lnTo>
                      <a:pt x="333" y="415"/>
                    </a:lnTo>
                    <a:lnTo>
                      <a:pt x="326" y="430"/>
                    </a:lnTo>
                    <a:lnTo>
                      <a:pt x="321" y="444"/>
                    </a:lnTo>
                    <a:lnTo>
                      <a:pt x="317" y="460"/>
                    </a:lnTo>
                    <a:lnTo>
                      <a:pt x="318" y="482"/>
                    </a:lnTo>
                    <a:lnTo>
                      <a:pt x="329" y="511"/>
                    </a:lnTo>
                    <a:lnTo>
                      <a:pt x="336" y="527"/>
                    </a:lnTo>
                    <a:lnTo>
                      <a:pt x="339" y="542"/>
                    </a:lnTo>
                    <a:lnTo>
                      <a:pt x="343" y="556"/>
                    </a:lnTo>
                    <a:lnTo>
                      <a:pt x="346" y="569"/>
                    </a:lnTo>
                    <a:lnTo>
                      <a:pt x="349" y="581"/>
                    </a:lnTo>
                    <a:lnTo>
                      <a:pt x="355" y="591"/>
                    </a:lnTo>
                    <a:lnTo>
                      <a:pt x="363" y="600"/>
                    </a:lnTo>
                    <a:lnTo>
                      <a:pt x="375" y="606"/>
                    </a:lnTo>
                    <a:lnTo>
                      <a:pt x="387" y="612"/>
                    </a:lnTo>
                    <a:lnTo>
                      <a:pt x="398" y="621"/>
                    </a:lnTo>
                    <a:lnTo>
                      <a:pt x="406" y="630"/>
                    </a:lnTo>
                    <a:lnTo>
                      <a:pt x="412" y="639"/>
                    </a:lnTo>
                    <a:lnTo>
                      <a:pt x="414" y="648"/>
                    </a:lnTo>
                    <a:lnTo>
                      <a:pt x="415" y="657"/>
                    </a:lnTo>
                    <a:lnTo>
                      <a:pt x="415" y="665"/>
                    </a:lnTo>
                    <a:lnTo>
                      <a:pt x="413" y="672"/>
                    </a:lnTo>
                    <a:lnTo>
                      <a:pt x="410" y="672"/>
                    </a:lnTo>
                    <a:lnTo>
                      <a:pt x="404" y="671"/>
                    </a:lnTo>
                    <a:lnTo>
                      <a:pt x="393" y="669"/>
                    </a:lnTo>
                    <a:lnTo>
                      <a:pt x="379" y="665"/>
                    </a:lnTo>
                    <a:lnTo>
                      <a:pt x="362" y="660"/>
                    </a:lnTo>
                    <a:lnTo>
                      <a:pt x="343" y="653"/>
                    </a:lnTo>
                    <a:lnTo>
                      <a:pt x="321" y="644"/>
                    </a:lnTo>
                    <a:lnTo>
                      <a:pt x="296" y="632"/>
                    </a:lnTo>
                    <a:lnTo>
                      <a:pt x="271" y="617"/>
                    </a:lnTo>
                    <a:lnTo>
                      <a:pt x="243" y="600"/>
                    </a:lnTo>
                    <a:lnTo>
                      <a:pt x="216" y="578"/>
                    </a:lnTo>
                    <a:lnTo>
                      <a:pt x="188" y="554"/>
                    </a:lnTo>
                    <a:lnTo>
                      <a:pt x="159" y="525"/>
                    </a:lnTo>
                    <a:lnTo>
                      <a:pt x="132" y="493"/>
                    </a:lnTo>
                    <a:lnTo>
                      <a:pt x="105" y="455"/>
                    </a:lnTo>
                    <a:lnTo>
                      <a:pt x="79" y="413"/>
                    </a:lnTo>
                    <a:lnTo>
                      <a:pt x="42" y="339"/>
                    </a:lnTo>
                    <a:lnTo>
                      <a:pt x="18" y="271"/>
                    </a:lnTo>
                    <a:lnTo>
                      <a:pt x="5" y="210"/>
                    </a:lnTo>
                    <a:lnTo>
                      <a:pt x="0" y="156"/>
                    </a:lnTo>
                    <a:lnTo>
                      <a:pt x="0" y="109"/>
                    </a:lnTo>
                    <a:lnTo>
                      <a:pt x="3" y="66"/>
                    </a:lnTo>
                    <a:lnTo>
                      <a:pt x="6" y="3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6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F5D9A4D1-F292-4441-AEF4-37A5792A2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" y="2029"/>
                <a:ext cx="131" cy="280"/>
              </a:xfrm>
              <a:custGeom>
                <a:avLst/>
                <a:gdLst>
                  <a:gd name="T0" fmla="*/ 78 w 112"/>
                  <a:gd name="T1" fmla="*/ 2 h 241"/>
                  <a:gd name="T2" fmla="*/ 75 w 112"/>
                  <a:gd name="T3" fmla="*/ 1 h 241"/>
                  <a:gd name="T4" fmla="*/ 63 w 112"/>
                  <a:gd name="T5" fmla="*/ 0 h 241"/>
                  <a:gd name="T6" fmla="*/ 50 w 112"/>
                  <a:gd name="T7" fmla="*/ 1 h 241"/>
                  <a:gd name="T8" fmla="*/ 33 w 112"/>
                  <a:gd name="T9" fmla="*/ 5 h 241"/>
                  <a:gd name="T10" fmla="*/ 18 w 112"/>
                  <a:gd name="T11" fmla="*/ 17 h 241"/>
                  <a:gd name="T12" fmla="*/ 7 w 112"/>
                  <a:gd name="T13" fmla="*/ 36 h 241"/>
                  <a:gd name="T14" fmla="*/ 0 w 112"/>
                  <a:gd name="T15" fmla="*/ 67 h 241"/>
                  <a:gd name="T16" fmla="*/ 2 w 112"/>
                  <a:gd name="T17" fmla="*/ 110 h 241"/>
                  <a:gd name="T18" fmla="*/ 3 w 112"/>
                  <a:gd name="T19" fmla="*/ 112 h 241"/>
                  <a:gd name="T20" fmla="*/ 6 w 112"/>
                  <a:gd name="T21" fmla="*/ 118 h 241"/>
                  <a:gd name="T22" fmla="*/ 10 w 112"/>
                  <a:gd name="T23" fmla="*/ 127 h 241"/>
                  <a:gd name="T24" fmla="*/ 17 w 112"/>
                  <a:gd name="T25" fmla="*/ 138 h 241"/>
                  <a:gd name="T26" fmla="*/ 25 w 112"/>
                  <a:gd name="T27" fmla="*/ 148 h 241"/>
                  <a:gd name="T28" fmla="*/ 36 w 112"/>
                  <a:gd name="T29" fmla="*/ 156 h 241"/>
                  <a:gd name="T30" fmla="*/ 48 w 112"/>
                  <a:gd name="T31" fmla="*/ 163 h 241"/>
                  <a:gd name="T32" fmla="*/ 63 w 112"/>
                  <a:gd name="T33" fmla="*/ 165 h 241"/>
                  <a:gd name="T34" fmla="*/ 63 w 112"/>
                  <a:gd name="T35" fmla="*/ 173 h 241"/>
                  <a:gd name="T36" fmla="*/ 66 w 112"/>
                  <a:gd name="T37" fmla="*/ 191 h 241"/>
                  <a:gd name="T38" fmla="*/ 69 w 112"/>
                  <a:gd name="T39" fmla="*/ 213 h 241"/>
                  <a:gd name="T40" fmla="*/ 74 w 112"/>
                  <a:gd name="T41" fmla="*/ 232 h 241"/>
                  <a:gd name="T42" fmla="*/ 79 w 112"/>
                  <a:gd name="T43" fmla="*/ 241 h 241"/>
                  <a:gd name="T44" fmla="*/ 88 w 112"/>
                  <a:gd name="T45" fmla="*/ 235 h 241"/>
                  <a:gd name="T46" fmla="*/ 98 w 112"/>
                  <a:gd name="T47" fmla="*/ 206 h 241"/>
                  <a:gd name="T48" fmla="*/ 111 w 112"/>
                  <a:gd name="T49" fmla="*/ 146 h 241"/>
                  <a:gd name="T50" fmla="*/ 111 w 112"/>
                  <a:gd name="T51" fmla="*/ 141 h 241"/>
                  <a:gd name="T52" fmla="*/ 112 w 112"/>
                  <a:gd name="T53" fmla="*/ 131 h 241"/>
                  <a:gd name="T54" fmla="*/ 112 w 112"/>
                  <a:gd name="T55" fmla="*/ 114 h 241"/>
                  <a:gd name="T56" fmla="*/ 111 w 112"/>
                  <a:gd name="T57" fmla="*/ 93 h 241"/>
                  <a:gd name="T58" fmla="*/ 107 w 112"/>
                  <a:gd name="T59" fmla="*/ 70 h 241"/>
                  <a:gd name="T60" fmla="*/ 101 w 112"/>
                  <a:gd name="T61" fmla="*/ 47 h 241"/>
                  <a:gd name="T62" fmla="*/ 92 w 112"/>
                  <a:gd name="T63" fmla="*/ 23 h 241"/>
                  <a:gd name="T64" fmla="*/ 78 w 112"/>
                  <a:gd name="T65" fmla="*/ 2 h 2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"/>
                  <a:gd name="T100" fmla="*/ 0 h 241"/>
                  <a:gd name="T101" fmla="*/ 112 w 112"/>
                  <a:gd name="T102" fmla="*/ 241 h 24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" h="241">
                    <a:moveTo>
                      <a:pt x="78" y="2"/>
                    </a:moveTo>
                    <a:lnTo>
                      <a:pt x="75" y="1"/>
                    </a:lnTo>
                    <a:lnTo>
                      <a:pt x="63" y="0"/>
                    </a:lnTo>
                    <a:lnTo>
                      <a:pt x="50" y="1"/>
                    </a:lnTo>
                    <a:lnTo>
                      <a:pt x="33" y="5"/>
                    </a:lnTo>
                    <a:lnTo>
                      <a:pt x="18" y="17"/>
                    </a:lnTo>
                    <a:lnTo>
                      <a:pt x="7" y="36"/>
                    </a:lnTo>
                    <a:lnTo>
                      <a:pt x="0" y="67"/>
                    </a:lnTo>
                    <a:lnTo>
                      <a:pt x="2" y="110"/>
                    </a:lnTo>
                    <a:lnTo>
                      <a:pt x="3" y="112"/>
                    </a:lnTo>
                    <a:lnTo>
                      <a:pt x="6" y="118"/>
                    </a:lnTo>
                    <a:lnTo>
                      <a:pt x="10" y="127"/>
                    </a:lnTo>
                    <a:lnTo>
                      <a:pt x="17" y="138"/>
                    </a:lnTo>
                    <a:lnTo>
                      <a:pt x="25" y="148"/>
                    </a:lnTo>
                    <a:lnTo>
                      <a:pt x="36" y="156"/>
                    </a:lnTo>
                    <a:lnTo>
                      <a:pt x="48" y="163"/>
                    </a:lnTo>
                    <a:lnTo>
                      <a:pt x="63" y="165"/>
                    </a:lnTo>
                    <a:lnTo>
                      <a:pt x="63" y="173"/>
                    </a:lnTo>
                    <a:lnTo>
                      <a:pt x="66" y="191"/>
                    </a:lnTo>
                    <a:lnTo>
                      <a:pt x="69" y="213"/>
                    </a:lnTo>
                    <a:lnTo>
                      <a:pt x="74" y="232"/>
                    </a:lnTo>
                    <a:lnTo>
                      <a:pt x="79" y="241"/>
                    </a:lnTo>
                    <a:lnTo>
                      <a:pt x="88" y="235"/>
                    </a:lnTo>
                    <a:lnTo>
                      <a:pt x="98" y="206"/>
                    </a:lnTo>
                    <a:lnTo>
                      <a:pt x="111" y="146"/>
                    </a:lnTo>
                    <a:lnTo>
                      <a:pt x="111" y="141"/>
                    </a:lnTo>
                    <a:lnTo>
                      <a:pt x="112" y="131"/>
                    </a:lnTo>
                    <a:lnTo>
                      <a:pt x="112" y="114"/>
                    </a:lnTo>
                    <a:lnTo>
                      <a:pt x="111" y="93"/>
                    </a:lnTo>
                    <a:lnTo>
                      <a:pt x="107" y="70"/>
                    </a:lnTo>
                    <a:lnTo>
                      <a:pt x="101" y="47"/>
                    </a:lnTo>
                    <a:lnTo>
                      <a:pt x="92" y="23"/>
                    </a:lnTo>
                    <a:lnTo>
                      <a:pt x="78" y="2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923829E3-79E3-4206-BCF8-1DDB34761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2086"/>
                <a:ext cx="93" cy="74"/>
              </a:xfrm>
              <a:custGeom>
                <a:avLst/>
                <a:gdLst>
                  <a:gd name="T0" fmla="*/ 1 w 79"/>
                  <a:gd name="T1" fmla="*/ 6 h 65"/>
                  <a:gd name="T2" fmla="*/ 1 w 79"/>
                  <a:gd name="T3" fmla="*/ 9 h 65"/>
                  <a:gd name="T4" fmla="*/ 0 w 79"/>
                  <a:gd name="T5" fmla="*/ 18 h 65"/>
                  <a:gd name="T6" fmla="*/ 0 w 79"/>
                  <a:gd name="T7" fmla="*/ 30 h 65"/>
                  <a:gd name="T8" fmla="*/ 2 w 79"/>
                  <a:gd name="T9" fmla="*/ 43 h 65"/>
                  <a:gd name="T10" fmla="*/ 8 w 79"/>
                  <a:gd name="T11" fmla="*/ 54 h 65"/>
                  <a:gd name="T12" fmla="*/ 17 w 79"/>
                  <a:gd name="T13" fmla="*/ 62 h 65"/>
                  <a:gd name="T14" fmla="*/ 31 w 79"/>
                  <a:gd name="T15" fmla="*/ 65 h 65"/>
                  <a:gd name="T16" fmla="*/ 52 w 79"/>
                  <a:gd name="T17" fmla="*/ 59 h 65"/>
                  <a:gd name="T18" fmla="*/ 70 w 79"/>
                  <a:gd name="T19" fmla="*/ 47 h 65"/>
                  <a:gd name="T20" fmla="*/ 79 w 79"/>
                  <a:gd name="T21" fmla="*/ 36 h 65"/>
                  <a:gd name="T22" fmla="*/ 79 w 79"/>
                  <a:gd name="T23" fmla="*/ 23 h 65"/>
                  <a:gd name="T24" fmla="*/ 72 w 79"/>
                  <a:gd name="T25" fmla="*/ 13 h 65"/>
                  <a:gd name="T26" fmla="*/ 60 w 79"/>
                  <a:gd name="T27" fmla="*/ 6 h 65"/>
                  <a:gd name="T28" fmla="*/ 44 w 79"/>
                  <a:gd name="T29" fmla="*/ 1 h 65"/>
                  <a:gd name="T30" fmla="*/ 23 w 79"/>
                  <a:gd name="T31" fmla="*/ 0 h 65"/>
                  <a:gd name="T32" fmla="*/ 1 w 79"/>
                  <a:gd name="T33" fmla="*/ 6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65"/>
                  <a:gd name="T53" fmla="*/ 79 w 7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65">
                    <a:moveTo>
                      <a:pt x="1" y="6"/>
                    </a:moveTo>
                    <a:lnTo>
                      <a:pt x="1" y="9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2" y="43"/>
                    </a:lnTo>
                    <a:lnTo>
                      <a:pt x="8" y="54"/>
                    </a:lnTo>
                    <a:lnTo>
                      <a:pt x="17" y="62"/>
                    </a:lnTo>
                    <a:lnTo>
                      <a:pt x="31" y="65"/>
                    </a:lnTo>
                    <a:lnTo>
                      <a:pt x="52" y="59"/>
                    </a:lnTo>
                    <a:lnTo>
                      <a:pt x="70" y="47"/>
                    </a:lnTo>
                    <a:lnTo>
                      <a:pt x="79" y="36"/>
                    </a:lnTo>
                    <a:lnTo>
                      <a:pt x="79" y="23"/>
                    </a:lnTo>
                    <a:lnTo>
                      <a:pt x="72" y="13"/>
                    </a:lnTo>
                    <a:lnTo>
                      <a:pt x="60" y="6"/>
                    </a:lnTo>
                    <a:lnTo>
                      <a:pt x="44" y="1"/>
                    </a:lnTo>
                    <a:lnTo>
                      <a:pt x="23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5CB58F12-22D8-415E-B6CD-71FB5614C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2029"/>
                <a:ext cx="47" cy="86"/>
              </a:xfrm>
              <a:custGeom>
                <a:avLst/>
                <a:gdLst>
                  <a:gd name="T0" fmla="*/ 37 w 42"/>
                  <a:gd name="T1" fmla="*/ 6 h 74"/>
                  <a:gd name="T2" fmla="*/ 39 w 42"/>
                  <a:gd name="T3" fmla="*/ 18 h 74"/>
                  <a:gd name="T4" fmla="*/ 42 w 42"/>
                  <a:gd name="T5" fmla="*/ 43 h 74"/>
                  <a:gd name="T6" fmla="*/ 39 w 42"/>
                  <a:gd name="T7" fmla="*/ 66 h 74"/>
                  <a:gd name="T8" fmla="*/ 26 w 42"/>
                  <a:gd name="T9" fmla="*/ 74 h 74"/>
                  <a:gd name="T10" fmla="*/ 11 w 42"/>
                  <a:gd name="T11" fmla="*/ 69 h 74"/>
                  <a:gd name="T12" fmla="*/ 3 w 42"/>
                  <a:gd name="T13" fmla="*/ 61 h 74"/>
                  <a:gd name="T14" fmla="*/ 0 w 42"/>
                  <a:gd name="T15" fmla="*/ 51 h 74"/>
                  <a:gd name="T16" fmla="*/ 1 w 42"/>
                  <a:gd name="T17" fmla="*/ 41 h 74"/>
                  <a:gd name="T18" fmla="*/ 4 w 42"/>
                  <a:gd name="T19" fmla="*/ 34 h 74"/>
                  <a:gd name="T20" fmla="*/ 6 w 42"/>
                  <a:gd name="T21" fmla="*/ 26 h 74"/>
                  <a:gd name="T22" fmla="*/ 11 w 42"/>
                  <a:gd name="T23" fmla="*/ 18 h 74"/>
                  <a:gd name="T24" fmla="*/ 15 w 42"/>
                  <a:gd name="T25" fmla="*/ 10 h 74"/>
                  <a:gd name="T26" fmla="*/ 20 w 42"/>
                  <a:gd name="T27" fmla="*/ 3 h 74"/>
                  <a:gd name="T28" fmla="*/ 26 w 42"/>
                  <a:gd name="T29" fmla="*/ 0 h 74"/>
                  <a:gd name="T30" fmla="*/ 31 w 42"/>
                  <a:gd name="T31" fmla="*/ 1 h 74"/>
                  <a:gd name="T32" fmla="*/ 37 w 42"/>
                  <a:gd name="T33" fmla="*/ 6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74"/>
                  <a:gd name="T53" fmla="*/ 42 w 42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74">
                    <a:moveTo>
                      <a:pt x="37" y="6"/>
                    </a:moveTo>
                    <a:lnTo>
                      <a:pt x="39" y="18"/>
                    </a:lnTo>
                    <a:lnTo>
                      <a:pt x="42" y="43"/>
                    </a:lnTo>
                    <a:lnTo>
                      <a:pt x="39" y="66"/>
                    </a:lnTo>
                    <a:lnTo>
                      <a:pt x="26" y="74"/>
                    </a:lnTo>
                    <a:lnTo>
                      <a:pt x="11" y="69"/>
                    </a:lnTo>
                    <a:lnTo>
                      <a:pt x="3" y="6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4"/>
                    </a:lnTo>
                    <a:lnTo>
                      <a:pt x="6" y="26"/>
                    </a:lnTo>
                    <a:lnTo>
                      <a:pt x="11" y="18"/>
                    </a:lnTo>
                    <a:lnTo>
                      <a:pt x="15" y="10"/>
                    </a:lnTo>
                    <a:lnTo>
                      <a:pt x="20" y="3"/>
                    </a:lnTo>
                    <a:lnTo>
                      <a:pt x="26" y="0"/>
                    </a:lnTo>
                    <a:lnTo>
                      <a:pt x="31" y="1"/>
                    </a:lnTo>
                    <a:lnTo>
                      <a:pt x="37" y="6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42948B01-63B5-41E8-8295-A888EA888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205"/>
                <a:ext cx="76" cy="92"/>
              </a:xfrm>
              <a:custGeom>
                <a:avLst/>
                <a:gdLst>
                  <a:gd name="T0" fmla="*/ 4 w 63"/>
                  <a:gd name="T1" fmla="*/ 3 h 77"/>
                  <a:gd name="T2" fmla="*/ 3 w 63"/>
                  <a:gd name="T3" fmla="*/ 7 h 77"/>
                  <a:gd name="T4" fmla="*/ 1 w 63"/>
                  <a:gd name="T5" fmla="*/ 17 h 77"/>
                  <a:gd name="T6" fmla="*/ 0 w 63"/>
                  <a:gd name="T7" fmla="*/ 31 h 77"/>
                  <a:gd name="T8" fmla="*/ 0 w 63"/>
                  <a:gd name="T9" fmla="*/ 46 h 77"/>
                  <a:gd name="T10" fmla="*/ 2 w 63"/>
                  <a:gd name="T11" fmla="*/ 60 h 77"/>
                  <a:gd name="T12" fmla="*/ 10 w 63"/>
                  <a:gd name="T13" fmla="*/ 71 h 77"/>
                  <a:gd name="T14" fmla="*/ 24 w 63"/>
                  <a:gd name="T15" fmla="*/ 77 h 77"/>
                  <a:gd name="T16" fmla="*/ 45 w 63"/>
                  <a:gd name="T17" fmla="*/ 75 h 77"/>
                  <a:gd name="T18" fmla="*/ 59 w 63"/>
                  <a:gd name="T19" fmla="*/ 67 h 77"/>
                  <a:gd name="T20" fmla="*/ 63 w 63"/>
                  <a:gd name="T21" fmla="*/ 54 h 77"/>
                  <a:gd name="T22" fmla="*/ 61 w 63"/>
                  <a:gd name="T23" fmla="*/ 40 h 77"/>
                  <a:gd name="T24" fmla="*/ 53 w 63"/>
                  <a:gd name="T25" fmla="*/ 25 h 77"/>
                  <a:gd name="T26" fmla="*/ 41 w 63"/>
                  <a:gd name="T27" fmla="*/ 12 h 77"/>
                  <a:gd name="T28" fmla="*/ 27 w 63"/>
                  <a:gd name="T29" fmla="*/ 3 h 77"/>
                  <a:gd name="T30" fmla="*/ 15 w 63"/>
                  <a:gd name="T31" fmla="*/ 0 h 77"/>
                  <a:gd name="T32" fmla="*/ 4 w 63"/>
                  <a:gd name="T33" fmla="*/ 3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77"/>
                  <a:gd name="T53" fmla="*/ 63 w 63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77">
                    <a:moveTo>
                      <a:pt x="4" y="3"/>
                    </a:moveTo>
                    <a:lnTo>
                      <a:pt x="3" y="7"/>
                    </a:lnTo>
                    <a:lnTo>
                      <a:pt x="1" y="17"/>
                    </a:lnTo>
                    <a:lnTo>
                      <a:pt x="0" y="31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10" y="71"/>
                    </a:lnTo>
                    <a:lnTo>
                      <a:pt x="24" y="77"/>
                    </a:lnTo>
                    <a:lnTo>
                      <a:pt x="45" y="75"/>
                    </a:lnTo>
                    <a:lnTo>
                      <a:pt x="59" y="67"/>
                    </a:lnTo>
                    <a:lnTo>
                      <a:pt x="63" y="54"/>
                    </a:lnTo>
                    <a:lnTo>
                      <a:pt x="61" y="40"/>
                    </a:lnTo>
                    <a:lnTo>
                      <a:pt x="53" y="25"/>
                    </a:lnTo>
                    <a:lnTo>
                      <a:pt x="41" y="12"/>
                    </a:lnTo>
                    <a:lnTo>
                      <a:pt x="27" y="3"/>
                    </a:lnTo>
                    <a:lnTo>
                      <a:pt x="15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7E5D5D3C-FE2E-47BF-9B47-29503412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2776"/>
                <a:ext cx="134" cy="69"/>
              </a:xfrm>
              <a:custGeom>
                <a:avLst/>
                <a:gdLst>
                  <a:gd name="T0" fmla="*/ 1 w 114"/>
                  <a:gd name="T1" fmla="*/ 12 h 60"/>
                  <a:gd name="T2" fmla="*/ 1 w 114"/>
                  <a:gd name="T3" fmla="*/ 13 h 60"/>
                  <a:gd name="T4" fmla="*/ 0 w 114"/>
                  <a:gd name="T5" fmla="*/ 15 h 60"/>
                  <a:gd name="T6" fmla="*/ 0 w 114"/>
                  <a:gd name="T7" fmla="*/ 19 h 60"/>
                  <a:gd name="T8" fmla="*/ 1 w 114"/>
                  <a:gd name="T9" fmla="*/ 24 h 60"/>
                  <a:gd name="T10" fmla="*/ 4 w 114"/>
                  <a:gd name="T11" fmla="*/ 28 h 60"/>
                  <a:gd name="T12" fmla="*/ 8 w 114"/>
                  <a:gd name="T13" fmla="*/ 33 h 60"/>
                  <a:gd name="T14" fmla="*/ 16 w 114"/>
                  <a:gd name="T15" fmla="*/ 37 h 60"/>
                  <a:gd name="T16" fmla="*/ 28 w 114"/>
                  <a:gd name="T17" fmla="*/ 40 h 60"/>
                  <a:gd name="T18" fmla="*/ 29 w 114"/>
                  <a:gd name="T19" fmla="*/ 41 h 60"/>
                  <a:gd name="T20" fmla="*/ 33 w 114"/>
                  <a:gd name="T21" fmla="*/ 43 h 60"/>
                  <a:gd name="T22" fmla="*/ 37 w 114"/>
                  <a:gd name="T23" fmla="*/ 45 h 60"/>
                  <a:gd name="T24" fmla="*/ 43 w 114"/>
                  <a:gd name="T25" fmla="*/ 48 h 60"/>
                  <a:gd name="T26" fmla="*/ 49 w 114"/>
                  <a:gd name="T27" fmla="*/ 50 h 60"/>
                  <a:gd name="T28" fmla="*/ 54 w 114"/>
                  <a:gd name="T29" fmla="*/ 51 h 60"/>
                  <a:gd name="T30" fmla="*/ 59 w 114"/>
                  <a:gd name="T31" fmla="*/ 50 h 60"/>
                  <a:gd name="T32" fmla="*/ 62 w 114"/>
                  <a:gd name="T33" fmla="*/ 47 h 60"/>
                  <a:gd name="T34" fmla="*/ 65 w 114"/>
                  <a:gd name="T35" fmla="*/ 48 h 60"/>
                  <a:gd name="T36" fmla="*/ 69 w 114"/>
                  <a:gd name="T37" fmla="*/ 50 h 60"/>
                  <a:gd name="T38" fmla="*/ 77 w 114"/>
                  <a:gd name="T39" fmla="*/ 53 h 60"/>
                  <a:gd name="T40" fmla="*/ 87 w 114"/>
                  <a:gd name="T41" fmla="*/ 57 h 60"/>
                  <a:gd name="T42" fmla="*/ 96 w 114"/>
                  <a:gd name="T43" fmla="*/ 60 h 60"/>
                  <a:gd name="T44" fmla="*/ 104 w 114"/>
                  <a:gd name="T45" fmla="*/ 60 h 60"/>
                  <a:gd name="T46" fmla="*/ 111 w 114"/>
                  <a:gd name="T47" fmla="*/ 59 h 60"/>
                  <a:gd name="T48" fmla="*/ 114 w 114"/>
                  <a:gd name="T49" fmla="*/ 53 h 60"/>
                  <a:gd name="T50" fmla="*/ 114 w 114"/>
                  <a:gd name="T51" fmla="*/ 52 h 60"/>
                  <a:gd name="T52" fmla="*/ 114 w 114"/>
                  <a:gd name="T53" fmla="*/ 49 h 60"/>
                  <a:gd name="T54" fmla="*/ 113 w 114"/>
                  <a:gd name="T55" fmla="*/ 43 h 60"/>
                  <a:gd name="T56" fmla="*/ 110 w 114"/>
                  <a:gd name="T57" fmla="*/ 38 h 60"/>
                  <a:gd name="T58" fmla="*/ 104 w 114"/>
                  <a:gd name="T59" fmla="*/ 33 h 60"/>
                  <a:gd name="T60" fmla="*/ 96 w 114"/>
                  <a:gd name="T61" fmla="*/ 28 h 60"/>
                  <a:gd name="T62" fmla="*/ 82 w 114"/>
                  <a:gd name="T63" fmla="*/ 27 h 60"/>
                  <a:gd name="T64" fmla="*/ 65 w 114"/>
                  <a:gd name="T65" fmla="*/ 27 h 60"/>
                  <a:gd name="T66" fmla="*/ 62 w 114"/>
                  <a:gd name="T67" fmla="*/ 25 h 60"/>
                  <a:gd name="T68" fmla="*/ 58 w 114"/>
                  <a:gd name="T69" fmla="*/ 21 h 60"/>
                  <a:gd name="T70" fmla="*/ 52 w 114"/>
                  <a:gd name="T71" fmla="*/ 18 h 60"/>
                  <a:gd name="T72" fmla="*/ 48 w 114"/>
                  <a:gd name="T73" fmla="*/ 19 h 60"/>
                  <a:gd name="T74" fmla="*/ 46 w 114"/>
                  <a:gd name="T75" fmla="*/ 18 h 60"/>
                  <a:gd name="T76" fmla="*/ 43 w 114"/>
                  <a:gd name="T77" fmla="*/ 13 h 60"/>
                  <a:gd name="T78" fmla="*/ 38 w 114"/>
                  <a:gd name="T79" fmla="*/ 9 h 60"/>
                  <a:gd name="T80" fmla="*/ 33 w 114"/>
                  <a:gd name="T81" fmla="*/ 4 h 60"/>
                  <a:gd name="T82" fmla="*/ 26 w 114"/>
                  <a:gd name="T83" fmla="*/ 0 h 60"/>
                  <a:gd name="T84" fmla="*/ 18 w 114"/>
                  <a:gd name="T85" fmla="*/ 0 h 60"/>
                  <a:gd name="T86" fmla="*/ 10 w 114"/>
                  <a:gd name="T87" fmla="*/ 4 h 60"/>
                  <a:gd name="T88" fmla="*/ 1 w 114"/>
                  <a:gd name="T89" fmla="*/ 12 h 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4"/>
                  <a:gd name="T136" fmla="*/ 0 h 60"/>
                  <a:gd name="T137" fmla="*/ 114 w 114"/>
                  <a:gd name="T138" fmla="*/ 60 h 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4" h="60">
                    <a:moveTo>
                      <a:pt x="1" y="12"/>
                    </a:moveTo>
                    <a:lnTo>
                      <a:pt x="1" y="13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1" y="24"/>
                    </a:lnTo>
                    <a:lnTo>
                      <a:pt x="4" y="28"/>
                    </a:lnTo>
                    <a:lnTo>
                      <a:pt x="8" y="33"/>
                    </a:lnTo>
                    <a:lnTo>
                      <a:pt x="16" y="37"/>
                    </a:lnTo>
                    <a:lnTo>
                      <a:pt x="28" y="40"/>
                    </a:lnTo>
                    <a:lnTo>
                      <a:pt x="29" y="41"/>
                    </a:lnTo>
                    <a:lnTo>
                      <a:pt x="33" y="43"/>
                    </a:lnTo>
                    <a:lnTo>
                      <a:pt x="37" y="45"/>
                    </a:lnTo>
                    <a:lnTo>
                      <a:pt x="43" y="48"/>
                    </a:lnTo>
                    <a:lnTo>
                      <a:pt x="49" y="50"/>
                    </a:lnTo>
                    <a:lnTo>
                      <a:pt x="54" y="51"/>
                    </a:lnTo>
                    <a:lnTo>
                      <a:pt x="59" y="50"/>
                    </a:lnTo>
                    <a:lnTo>
                      <a:pt x="62" y="47"/>
                    </a:lnTo>
                    <a:lnTo>
                      <a:pt x="65" y="48"/>
                    </a:lnTo>
                    <a:lnTo>
                      <a:pt x="69" y="50"/>
                    </a:lnTo>
                    <a:lnTo>
                      <a:pt x="77" y="53"/>
                    </a:lnTo>
                    <a:lnTo>
                      <a:pt x="87" y="57"/>
                    </a:lnTo>
                    <a:lnTo>
                      <a:pt x="96" y="60"/>
                    </a:lnTo>
                    <a:lnTo>
                      <a:pt x="104" y="60"/>
                    </a:lnTo>
                    <a:lnTo>
                      <a:pt x="111" y="59"/>
                    </a:lnTo>
                    <a:lnTo>
                      <a:pt x="114" y="53"/>
                    </a:lnTo>
                    <a:lnTo>
                      <a:pt x="114" y="52"/>
                    </a:lnTo>
                    <a:lnTo>
                      <a:pt x="114" y="49"/>
                    </a:lnTo>
                    <a:lnTo>
                      <a:pt x="113" y="43"/>
                    </a:lnTo>
                    <a:lnTo>
                      <a:pt x="110" y="38"/>
                    </a:lnTo>
                    <a:lnTo>
                      <a:pt x="104" y="33"/>
                    </a:lnTo>
                    <a:lnTo>
                      <a:pt x="96" y="28"/>
                    </a:lnTo>
                    <a:lnTo>
                      <a:pt x="82" y="27"/>
                    </a:lnTo>
                    <a:lnTo>
                      <a:pt x="65" y="27"/>
                    </a:lnTo>
                    <a:lnTo>
                      <a:pt x="62" y="25"/>
                    </a:lnTo>
                    <a:lnTo>
                      <a:pt x="58" y="21"/>
                    </a:lnTo>
                    <a:lnTo>
                      <a:pt x="52" y="18"/>
                    </a:lnTo>
                    <a:lnTo>
                      <a:pt x="48" y="19"/>
                    </a:lnTo>
                    <a:lnTo>
                      <a:pt x="46" y="18"/>
                    </a:lnTo>
                    <a:lnTo>
                      <a:pt x="43" y="13"/>
                    </a:lnTo>
                    <a:lnTo>
                      <a:pt x="38" y="9"/>
                    </a:lnTo>
                    <a:lnTo>
                      <a:pt x="33" y="4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0" y="4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7B318396-8A1F-4C8D-B238-7EDD7D3AD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2495"/>
                <a:ext cx="60" cy="60"/>
              </a:xfrm>
              <a:custGeom>
                <a:avLst/>
                <a:gdLst>
                  <a:gd name="T0" fmla="*/ 0 w 49"/>
                  <a:gd name="T1" fmla="*/ 9 h 50"/>
                  <a:gd name="T2" fmla="*/ 0 w 49"/>
                  <a:gd name="T3" fmla="*/ 12 h 50"/>
                  <a:gd name="T4" fmla="*/ 0 w 49"/>
                  <a:gd name="T5" fmla="*/ 19 h 50"/>
                  <a:gd name="T6" fmla="*/ 2 w 49"/>
                  <a:gd name="T7" fmla="*/ 29 h 50"/>
                  <a:gd name="T8" fmla="*/ 4 w 49"/>
                  <a:gd name="T9" fmla="*/ 39 h 50"/>
                  <a:gd name="T10" fmla="*/ 10 w 49"/>
                  <a:gd name="T11" fmla="*/ 47 h 50"/>
                  <a:gd name="T12" fmla="*/ 18 w 49"/>
                  <a:gd name="T13" fmla="*/ 50 h 50"/>
                  <a:gd name="T14" fmla="*/ 29 w 49"/>
                  <a:gd name="T15" fmla="*/ 49 h 50"/>
                  <a:gd name="T16" fmla="*/ 44 w 49"/>
                  <a:gd name="T17" fmla="*/ 39 h 50"/>
                  <a:gd name="T18" fmla="*/ 49 w 49"/>
                  <a:gd name="T19" fmla="*/ 29 h 50"/>
                  <a:gd name="T20" fmla="*/ 48 w 49"/>
                  <a:gd name="T21" fmla="*/ 19 h 50"/>
                  <a:gd name="T22" fmla="*/ 41 w 49"/>
                  <a:gd name="T23" fmla="*/ 11 h 50"/>
                  <a:gd name="T24" fmla="*/ 31 w 49"/>
                  <a:gd name="T25" fmla="*/ 4 h 50"/>
                  <a:gd name="T26" fmla="*/ 19 w 49"/>
                  <a:gd name="T27" fmla="*/ 0 h 50"/>
                  <a:gd name="T28" fmla="*/ 9 w 49"/>
                  <a:gd name="T29" fmla="*/ 0 h 50"/>
                  <a:gd name="T30" fmla="*/ 2 w 49"/>
                  <a:gd name="T31" fmla="*/ 2 h 50"/>
                  <a:gd name="T32" fmla="*/ 0 w 49"/>
                  <a:gd name="T33" fmla="*/ 9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0"/>
                  <a:gd name="T53" fmla="*/ 49 w 49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0">
                    <a:moveTo>
                      <a:pt x="0" y="9"/>
                    </a:moveTo>
                    <a:lnTo>
                      <a:pt x="0" y="12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4" y="39"/>
                    </a:lnTo>
                    <a:lnTo>
                      <a:pt x="10" y="47"/>
                    </a:lnTo>
                    <a:lnTo>
                      <a:pt x="18" y="50"/>
                    </a:lnTo>
                    <a:lnTo>
                      <a:pt x="29" y="49"/>
                    </a:lnTo>
                    <a:lnTo>
                      <a:pt x="44" y="39"/>
                    </a:lnTo>
                    <a:lnTo>
                      <a:pt x="49" y="29"/>
                    </a:lnTo>
                    <a:lnTo>
                      <a:pt x="48" y="19"/>
                    </a:lnTo>
                    <a:lnTo>
                      <a:pt x="41" y="11"/>
                    </a:lnTo>
                    <a:lnTo>
                      <a:pt x="31" y="4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14B761DE-10CE-4387-B30C-0EA528FCE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136"/>
                <a:ext cx="551" cy="805"/>
              </a:xfrm>
              <a:custGeom>
                <a:avLst/>
                <a:gdLst>
                  <a:gd name="T0" fmla="*/ 182 w 469"/>
                  <a:gd name="T1" fmla="*/ 7 h 695"/>
                  <a:gd name="T2" fmla="*/ 152 w 469"/>
                  <a:gd name="T3" fmla="*/ 37 h 695"/>
                  <a:gd name="T4" fmla="*/ 107 w 469"/>
                  <a:gd name="T5" fmla="*/ 88 h 695"/>
                  <a:gd name="T6" fmla="*/ 59 w 469"/>
                  <a:gd name="T7" fmla="*/ 156 h 695"/>
                  <a:gd name="T8" fmla="*/ 19 w 469"/>
                  <a:gd name="T9" fmla="*/ 238 h 695"/>
                  <a:gd name="T10" fmla="*/ 2 w 469"/>
                  <a:gd name="T11" fmla="*/ 302 h 695"/>
                  <a:gd name="T12" fmla="*/ 24 w 469"/>
                  <a:gd name="T13" fmla="*/ 356 h 695"/>
                  <a:gd name="T14" fmla="*/ 47 w 469"/>
                  <a:gd name="T15" fmla="*/ 441 h 695"/>
                  <a:gd name="T16" fmla="*/ 57 w 469"/>
                  <a:gd name="T17" fmla="*/ 470 h 695"/>
                  <a:gd name="T18" fmla="*/ 80 w 469"/>
                  <a:gd name="T19" fmla="*/ 465 h 695"/>
                  <a:gd name="T20" fmla="*/ 104 w 469"/>
                  <a:gd name="T21" fmla="*/ 511 h 695"/>
                  <a:gd name="T22" fmla="*/ 133 w 469"/>
                  <a:gd name="T23" fmla="*/ 572 h 695"/>
                  <a:gd name="T24" fmla="*/ 144 w 469"/>
                  <a:gd name="T25" fmla="*/ 592 h 695"/>
                  <a:gd name="T26" fmla="*/ 167 w 469"/>
                  <a:gd name="T27" fmla="*/ 602 h 695"/>
                  <a:gd name="T28" fmla="*/ 196 w 469"/>
                  <a:gd name="T29" fmla="*/ 599 h 695"/>
                  <a:gd name="T30" fmla="*/ 211 w 469"/>
                  <a:gd name="T31" fmla="*/ 611 h 695"/>
                  <a:gd name="T32" fmla="*/ 240 w 469"/>
                  <a:gd name="T33" fmla="*/ 632 h 695"/>
                  <a:gd name="T34" fmla="*/ 260 w 469"/>
                  <a:gd name="T35" fmla="*/ 640 h 695"/>
                  <a:gd name="T36" fmla="*/ 291 w 469"/>
                  <a:gd name="T37" fmla="*/ 668 h 695"/>
                  <a:gd name="T38" fmla="*/ 330 w 469"/>
                  <a:gd name="T39" fmla="*/ 694 h 695"/>
                  <a:gd name="T40" fmla="*/ 332 w 469"/>
                  <a:gd name="T41" fmla="*/ 690 h 695"/>
                  <a:gd name="T42" fmla="*/ 304 w 469"/>
                  <a:gd name="T43" fmla="*/ 663 h 695"/>
                  <a:gd name="T44" fmla="*/ 273 w 469"/>
                  <a:gd name="T45" fmla="*/ 626 h 695"/>
                  <a:gd name="T46" fmla="*/ 244 w 469"/>
                  <a:gd name="T47" fmla="*/ 604 h 695"/>
                  <a:gd name="T48" fmla="*/ 197 w 469"/>
                  <a:gd name="T49" fmla="*/ 560 h 695"/>
                  <a:gd name="T50" fmla="*/ 183 w 469"/>
                  <a:gd name="T51" fmla="*/ 526 h 695"/>
                  <a:gd name="T52" fmla="*/ 189 w 469"/>
                  <a:gd name="T53" fmla="*/ 486 h 695"/>
                  <a:gd name="T54" fmla="*/ 257 w 469"/>
                  <a:gd name="T55" fmla="*/ 462 h 695"/>
                  <a:gd name="T56" fmla="*/ 336 w 469"/>
                  <a:gd name="T57" fmla="*/ 433 h 695"/>
                  <a:gd name="T58" fmla="*/ 348 w 469"/>
                  <a:gd name="T59" fmla="*/ 398 h 695"/>
                  <a:gd name="T60" fmla="*/ 384 w 469"/>
                  <a:gd name="T61" fmla="*/ 345 h 695"/>
                  <a:gd name="T62" fmla="*/ 434 w 469"/>
                  <a:gd name="T63" fmla="*/ 335 h 695"/>
                  <a:gd name="T64" fmla="*/ 440 w 469"/>
                  <a:gd name="T65" fmla="*/ 307 h 695"/>
                  <a:gd name="T66" fmla="*/ 439 w 469"/>
                  <a:gd name="T67" fmla="*/ 278 h 695"/>
                  <a:gd name="T68" fmla="*/ 456 w 469"/>
                  <a:gd name="T69" fmla="*/ 273 h 695"/>
                  <a:gd name="T70" fmla="*/ 469 w 469"/>
                  <a:gd name="T71" fmla="*/ 254 h 695"/>
                  <a:gd name="T72" fmla="*/ 438 w 469"/>
                  <a:gd name="T73" fmla="*/ 236 h 695"/>
                  <a:gd name="T74" fmla="*/ 430 w 469"/>
                  <a:gd name="T75" fmla="*/ 207 h 695"/>
                  <a:gd name="T76" fmla="*/ 401 w 469"/>
                  <a:gd name="T77" fmla="*/ 192 h 695"/>
                  <a:gd name="T78" fmla="*/ 365 w 469"/>
                  <a:gd name="T79" fmla="*/ 244 h 695"/>
                  <a:gd name="T80" fmla="*/ 330 w 469"/>
                  <a:gd name="T81" fmla="*/ 243 h 695"/>
                  <a:gd name="T82" fmla="*/ 295 w 469"/>
                  <a:gd name="T83" fmla="*/ 201 h 695"/>
                  <a:gd name="T84" fmla="*/ 300 w 469"/>
                  <a:gd name="T85" fmla="*/ 156 h 695"/>
                  <a:gd name="T86" fmla="*/ 306 w 469"/>
                  <a:gd name="T87" fmla="*/ 109 h 695"/>
                  <a:gd name="T88" fmla="*/ 253 w 469"/>
                  <a:gd name="T89" fmla="*/ 70 h 695"/>
                  <a:gd name="T90" fmla="*/ 239 w 469"/>
                  <a:gd name="T91" fmla="*/ 45 h 695"/>
                  <a:gd name="T92" fmla="*/ 207 w 469"/>
                  <a:gd name="T93" fmla="*/ 5 h 6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69"/>
                  <a:gd name="T142" fmla="*/ 0 h 695"/>
                  <a:gd name="T143" fmla="*/ 469 w 469"/>
                  <a:gd name="T144" fmla="*/ 695 h 6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69" h="695">
                    <a:moveTo>
                      <a:pt x="189" y="1"/>
                    </a:moveTo>
                    <a:lnTo>
                      <a:pt x="187" y="2"/>
                    </a:lnTo>
                    <a:lnTo>
                      <a:pt x="182" y="7"/>
                    </a:lnTo>
                    <a:lnTo>
                      <a:pt x="174" y="15"/>
                    </a:lnTo>
                    <a:lnTo>
                      <a:pt x="165" y="24"/>
                    </a:lnTo>
                    <a:lnTo>
                      <a:pt x="152" y="37"/>
                    </a:lnTo>
                    <a:lnTo>
                      <a:pt x="138" y="52"/>
                    </a:lnTo>
                    <a:lnTo>
                      <a:pt x="123" y="69"/>
                    </a:lnTo>
                    <a:lnTo>
                      <a:pt x="107" y="88"/>
                    </a:lnTo>
                    <a:lnTo>
                      <a:pt x="91" y="109"/>
                    </a:lnTo>
                    <a:lnTo>
                      <a:pt x="75" y="132"/>
                    </a:lnTo>
                    <a:lnTo>
                      <a:pt x="59" y="156"/>
                    </a:lnTo>
                    <a:lnTo>
                      <a:pt x="44" y="183"/>
                    </a:lnTo>
                    <a:lnTo>
                      <a:pt x="30" y="209"/>
                    </a:lnTo>
                    <a:lnTo>
                      <a:pt x="19" y="238"/>
                    </a:lnTo>
                    <a:lnTo>
                      <a:pt x="8" y="267"/>
                    </a:lnTo>
                    <a:lnTo>
                      <a:pt x="0" y="297"/>
                    </a:lnTo>
                    <a:lnTo>
                      <a:pt x="2" y="302"/>
                    </a:lnTo>
                    <a:lnTo>
                      <a:pt x="7" y="314"/>
                    </a:lnTo>
                    <a:lnTo>
                      <a:pt x="15" y="333"/>
                    </a:lnTo>
                    <a:lnTo>
                      <a:pt x="24" y="356"/>
                    </a:lnTo>
                    <a:lnTo>
                      <a:pt x="32" y="383"/>
                    </a:lnTo>
                    <a:lnTo>
                      <a:pt x="40" y="412"/>
                    </a:lnTo>
                    <a:lnTo>
                      <a:pt x="47" y="441"/>
                    </a:lnTo>
                    <a:lnTo>
                      <a:pt x="51" y="470"/>
                    </a:lnTo>
                    <a:lnTo>
                      <a:pt x="52" y="470"/>
                    </a:lnTo>
                    <a:lnTo>
                      <a:pt x="57" y="470"/>
                    </a:lnTo>
                    <a:lnTo>
                      <a:pt x="65" y="467"/>
                    </a:lnTo>
                    <a:lnTo>
                      <a:pt x="77" y="462"/>
                    </a:lnTo>
                    <a:lnTo>
                      <a:pt x="80" y="465"/>
                    </a:lnTo>
                    <a:lnTo>
                      <a:pt x="85" y="477"/>
                    </a:lnTo>
                    <a:lnTo>
                      <a:pt x="93" y="493"/>
                    </a:lnTo>
                    <a:lnTo>
                      <a:pt x="104" y="511"/>
                    </a:lnTo>
                    <a:lnTo>
                      <a:pt x="114" y="532"/>
                    </a:lnTo>
                    <a:lnTo>
                      <a:pt x="124" y="553"/>
                    </a:lnTo>
                    <a:lnTo>
                      <a:pt x="133" y="572"/>
                    </a:lnTo>
                    <a:lnTo>
                      <a:pt x="138" y="587"/>
                    </a:lnTo>
                    <a:lnTo>
                      <a:pt x="139" y="588"/>
                    </a:lnTo>
                    <a:lnTo>
                      <a:pt x="144" y="592"/>
                    </a:lnTo>
                    <a:lnTo>
                      <a:pt x="151" y="595"/>
                    </a:lnTo>
                    <a:lnTo>
                      <a:pt x="159" y="599"/>
                    </a:lnTo>
                    <a:lnTo>
                      <a:pt x="167" y="602"/>
                    </a:lnTo>
                    <a:lnTo>
                      <a:pt x="177" y="603"/>
                    </a:lnTo>
                    <a:lnTo>
                      <a:pt x="187" y="603"/>
                    </a:lnTo>
                    <a:lnTo>
                      <a:pt x="196" y="599"/>
                    </a:lnTo>
                    <a:lnTo>
                      <a:pt x="198" y="600"/>
                    </a:lnTo>
                    <a:lnTo>
                      <a:pt x="203" y="604"/>
                    </a:lnTo>
                    <a:lnTo>
                      <a:pt x="211" y="611"/>
                    </a:lnTo>
                    <a:lnTo>
                      <a:pt x="220" y="618"/>
                    </a:lnTo>
                    <a:lnTo>
                      <a:pt x="229" y="625"/>
                    </a:lnTo>
                    <a:lnTo>
                      <a:pt x="240" y="632"/>
                    </a:lnTo>
                    <a:lnTo>
                      <a:pt x="250" y="637"/>
                    </a:lnTo>
                    <a:lnTo>
                      <a:pt x="258" y="638"/>
                    </a:lnTo>
                    <a:lnTo>
                      <a:pt x="260" y="640"/>
                    </a:lnTo>
                    <a:lnTo>
                      <a:pt x="268" y="647"/>
                    </a:lnTo>
                    <a:lnTo>
                      <a:pt x="279" y="657"/>
                    </a:lnTo>
                    <a:lnTo>
                      <a:pt x="291" y="668"/>
                    </a:lnTo>
                    <a:lnTo>
                      <a:pt x="304" y="678"/>
                    </a:lnTo>
                    <a:lnTo>
                      <a:pt x="318" y="687"/>
                    </a:lnTo>
                    <a:lnTo>
                      <a:pt x="330" y="694"/>
                    </a:lnTo>
                    <a:lnTo>
                      <a:pt x="339" y="695"/>
                    </a:lnTo>
                    <a:lnTo>
                      <a:pt x="336" y="694"/>
                    </a:lnTo>
                    <a:lnTo>
                      <a:pt x="332" y="690"/>
                    </a:lnTo>
                    <a:lnTo>
                      <a:pt x="324" y="683"/>
                    </a:lnTo>
                    <a:lnTo>
                      <a:pt x="315" y="674"/>
                    </a:lnTo>
                    <a:lnTo>
                      <a:pt x="304" y="663"/>
                    </a:lnTo>
                    <a:lnTo>
                      <a:pt x="293" y="652"/>
                    </a:lnTo>
                    <a:lnTo>
                      <a:pt x="282" y="639"/>
                    </a:lnTo>
                    <a:lnTo>
                      <a:pt x="273" y="626"/>
                    </a:lnTo>
                    <a:lnTo>
                      <a:pt x="270" y="624"/>
                    </a:lnTo>
                    <a:lnTo>
                      <a:pt x="259" y="616"/>
                    </a:lnTo>
                    <a:lnTo>
                      <a:pt x="244" y="604"/>
                    </a:lnTo>
                    <a:lnTo>
                      <a:pt x="227" y="591"/>
                    </a:lnTo>
                    <a:lnTo>
                      <a:pt x="211" y="576"/>
                    </a:lnTo>
                    <a:lnTo>
                      <a:pt x="197" y="560"/>
                    </a:lnTo>
                    <a:lnTo>
                      <a:pt x="187" y="545"/>
                    </a:lnTo>
                    <a:lnTo>
                      <a:pt x="184" y="531"/>
                    </a:lnTo>
                    <a:lnTo>
                      <a:pt x="183" y="526"/>
                    </a:lnTo>
                    <a:lnTo>
                      <a:pt x="182" y="516"/>
                    </a:lnTo>
                    <a:lnTo>
                      <a:pt x="183" y="502"/>
                    </a:lnTo>
                    <a:lnTo>
                      <a:pt x="189" y="486"/>
                    </a:lnTo>
                    <a:lnTo>
                      <a:pt x="202" y="472"/>
                    </a:lnTo>
                    <a:lnTo>
                      <a:pt x="224" y="463"/>
                    </a:lnTo>
                    <a:lnTo>
                      <a:pt x="257" y="462"/>
                    </a:lnTo>
                    <a:lnTo>
                      <a:pt x="304" y="470"/>
                    </a:lnTo>
                    <a:lnTo>
                      <a:pt x="327" y="504"/>
                    </a:lnTo>
                    <a:lnTo>
                      <a:pt x="336" y="433"/>
                    </a:lnTo>
                    <a:lnTo>
                      <a:pt x="338" y="428"/>
                    </a:lnTo>
                    <a:lnTo>
                      <a:pt x="342" y="416"/>
                    </a:lnTo>
                    <a:lnTo>
                      <a:pt x="348" y="398"/>
                    </a:lnTo>
                    <a:lnTo>
                      <a:pt x="357" y="380"/>
                    </a:lnTo>
                    <a:lnTo>
                      <a:pt x="370" y="360"/>
                    </a:lnTo>
                    <a:lnTo>
                      <a:pt x="384" y="345"/>
                    </a:lnTo>
                    <a:lnTo>
                      <a:pt x="400" y="336"/>
                    </a:lnTo>
                    <a:lnTo>
                      <a:pt x="419" y="335"/>
                    </a:lnTo>
                    <a:lnTo>
                      <a:pt x="434" y="335"/>
                    </a:lnTo>
                    <a:lnTo>
                      <a:pt x="441" y="330"/>
                    </a:lnTo>
                    <a:lnTo>
                      <a:pt x="442" y="320"/>
                    </a:lnTo>
                    <a:lnTo>
                      <a:pt x="440" y="307"/>
                    </a:lnTo>
                    <a:lnTo>
                      <a:pt x="437" y="296"/>
                    </a:lnTo>
                    <a:lnTo>
                      <a:pt x="435" y="285"/>
                    </a:lnTo>
                    <a:lnTo>
                      <a:pt x="439" y="278"/>
                    </a:lnTo>
                    <a:lnTo>
                      <a:pt x="449" y="277"/>
                    </a:lnTo>
                    <a:lnTo>
                      <a:pt x="452" y="276"/>
                    </a:lnTo>
                    <a:lnTo>
                      <a:pt x="456" y="273"/>
                    </a:lnTo>
                    <a:lnTo>
                      <a:pt x="462" y="267"/>
                    </a:lnTo>
                    <a:lnTo>
                      <a:pt x="467" y="261"/>
                    </a:lnTo>
                    <a:lnTo>
                      <a:pt x="469" y="254"/>
                    </a:lnTo>
                    <a:lnTo>
                      <a:pt x="465" y="247"/>
                    </a:lnTo>
                    <a:lnTo>
                      <a:pt x="456" y="240"/>
                    </a:lnTo>
                    <a:lnTo>
                      <a:pt x="438" y="236"/>
                    </a:lnTo>
                    <a:lnTo>
                      <a:pt x="437" y="231"/>
                    </a:lnTo>
                    <a:lnTo>
                      <a:pt x="434" y="220"/>
                    </a:lnTo>
                    <a:lnTo>
                      <a:pt x="430" y="207"/>
                    </a:lnTo>
                    <a:lnTo>
                      <a:pt x="423" y="194"/>
                    </a:lnTo>
                    <a:lnTo>
                      <a:pt x="412" y="189"/>
                    </a:lnTo>
                    <a:lnTo>
                      <a:pt x="401" y="192"/>
                    </a:lnTo>
                    <a:lnTo>
                      <a:pt x="386" y="208"/>
                    </a:lnTo>
                    <a:lnTo>
                      <a:pt x="369" y="243"/>
                    </a:lnTo>
                    <a:lnTo>
                      <a:pt x="365" y="244"/>
                    </a:lnTo>
                    <a:lnTo>
                      <a:pt x="356" y="245"/>
                    </a:lnTo>
                    <a:lnTo>
                      <a:pt x="343" y="245"/>
                    </a:lnTo>
                    <a:lnTo>
                      <a:pt x="330" y="243"/>
                    </a:lnTo>
                    <a:lnTo>
                      <a:pt x="315" y="235"/>
                    </a:lnTo>
                    <a:lnTo>
                      <a:pt x="303" y="222"/>
                    </a:lnTo>
                    <a:lnTo>
                      <a:pt x="295" y="201"/>
                    </a:lnTo>
                    <a:lnTo>
                      <a:pt x="293" y="170"/>
                    </a:lnTo>
                    <a:lnTo>
                      <a:pt x="295" y="167"/>
                    </a:lnTo>
                    <a:lnTo>
                      <a:pt x="300" y="156"/>
                    </a:lnTo>
                    <a:lnTo>
                      <a:pt x="304" y="143"/>
                    </a:lnTo>
                    <a:lnTo>
                      <a:pt x="308" y="126"/>
                    </a:lnTo>
                    <a:lnTo>
                      <a:pt x="306" y="109"/>
                    </a:lnTo>
                    <a:lnTo>
                      <a:pt x="298" y="92"/>
                    </a:lnTo>
                    <a:lnTo>
                      <a:pt x="281" y="79"/>
                    </a:lnTo>
                    <a:lnTo>
                      <a:pt x="253" y="70"/>
                    </a:lnTo>
                    <a:lnTo>
                      <a:pt x="251" y="67"/>
                    </a:lnTo>
                    <a:lnTo>
                      <a:pt x="247" y="57"/>
                    </a:lnTo>
                    <a:lnTo>
                      <a:pt x="239" y="45"/>
                    </a:lnTo>
                    <a:lnTo>
                      <a:pt x="228" y="30"/>
                    </a:lnTo>
                    <a:lnTo>
                      <a:pt x="218" y="16"/>
                    </a:lnTo>
                    <a:lnTo>
                      <a:pt x="207" y="5"/>
                    </a:lnTo>
                    <a:lnTo>
                      <a:pt x="197" y="0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2E549F8A-7BB2-4668-B73D-A8CD80DDD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929"/>
                <a:ext cx="474" cy="426"/>
              </a:xfrm>
              <a:custGeom>
                <a:avLst/>
                <a:gdLst>
                  <a:gd name="T0" fmla="*/ 51 w 401"/>
                  <a:gd name="T1" fmla="*/ 17 h 369"/>
                  <a:gd name="T2" fmla="*/ 37 w 401"/>
                  <a:gd name="T3" fmla="*/ 37 h 369"/>
                  <a:gd name="T4" fmla="*/ 19 w 401"/>
                  <a:gd name="T5" fmla="*/ 67 h 369"/>
                  <a:gd name="T6" fmla="*/ 4 w 401"/>
                  <a:gd name="T7" fmla="*/ 96 h 369"/>
                  <a:gd name="T8" fmla="*/ 1 w 401"/>
                  <a:gd name="T9" fmla="*/ 119 h 369"/>
                  <a:gd name="T10" fmla="*/ 11 w 401"/>
                  <a:gd name="T11" fmla="*/ 172 h 369"/>
                  <a:gd name="T12" fmla="*/ 19 w 401"/>
                  <a:gd name="T13" fmla="*/ 190 h 369"/>
                  <a:gd name="T14" fmla="*/ 19 w 401"/>
                  <a:gd name="T15" fmla="*/ 204 h 369"/>
                  <a:gd name="T16" fmla="*/ 26 w 401"/>
                  <a:gd name="T17" fmla="*/ 225 h 369"/>
                  <a:gd name="T18" fmla="*/ 45 w 401"/>
                  <a:gd name="T19" fmla="*/ 243 h 369"/>
                  <a:gd name="T20" fmla="*/ 64 w 401"/>
                  <a:gd name="T21" fmla="*/ 251 h 369"/>
                  <a:gd name="T22" fmla="*/ 75 w 401"/>
                  <a:gd name="T23" fmla="*/ 265 h 369"/>
                  <a:gd name="T24" fmla="*/ 92 w 401"/>
                  <a:gd name="T25" fmla="*/ 289 h 369"/>
                  <a:gd name="T26" fmla="*/ 103 w 401"/>
                  <a:gd name="T27" fmla="*/ 316 h 369"/>
                  <a:gd name="T28" fmla="*/ 106 w 401"/>
                  <a:gd name="T29" fmla="*/ 331 h 369"/>
                  <a:gd name="T30" fmla="*/ 127 w 401"/>
                  <a:gd name="T31" fmla="*/ 341 h 369"/>
                  <a:gd name="T32" fmla="*/ 166 w 401"/>
                  <a:gd name="T33" fmla="*/ 354 h 369"/>
                  <a:gd name="T34" fmla="*/ 227 w 401"/>
                  <a:gd name="T35" fmla="*/ 365 h 369"/>
                  <a:gd name="T36" fmla="*/ 266 w 401"/>
                  <a:gd name="T37" fmla="*/ 365 h 369"/>
                  <a:gd name="T38" fmla="*/ 272 w 401"/>
                  <a:gd name="T39" fmla="*/ 340 h 369"/>
                  <a:gd name="T40" fmla="*/ 287 w 401"/>
                  <a:gd name="T41" fmla="*/ 309 h 369"/>
                  <a:gd name="T42" fmla="*/ 313 w 401"/>
                  <a:gd name="T43" fmla="*/ 290 h 369"/>
                  <a:gd name="T44" fmla="*/ 334 w 401"/>
                  <a:gd name="T45" fmla="*/ 291 h 369"/>
                  <a:gd name="T46" fmla="*/ 343 w 401"/>
                  <a:gd name="T47" fmla="*/ 293 h 369"/>
                  <a:gd name="T48" fmla="*/ 354 w 401"/>
                  <a:gd name="T49" fmla="*/ 287 h 369"/>
                  <a:gd name="T50" fmla="*/ 358 w 401"/>
                  <a:gd name="T51" fmla="*/ 270 h 369"/>
                  <a:gd name="T52" fmla="*/ 361 w 401"/>
                  <a:gd name="T53" fmla="*/ 251 h 369"/>
                  <a:gd name="T54" fmla="*/ 384 w 401"/>
                  <a:gd name="T55" fmla="*/ 232 h 369"/>
                  <a:gd name="T56" fmla="*/ 401 w 401"/>
                  <a:gd name="T57" fmla="*/ 199 h 369"/>
                  <a:gd name="T58" fmla="*/ 383 w 401"/>
                  <a:gd name="T59" fmla="*/ 164 h 369"/>
                  <a:gd name="T60" fmla="*/ 350 w 401"/>
                  <a:gd name="T61" fmla="*/ 143 h 369"/>
                  <a:gd name="T62" fmla="*/ 339 w 401"/>
                  <a:gd name="T63" fmla="*/ 126 h 369"/>
                  <a:gd name="T64" fmla="*/ 318 w 401"/>
                  <a:gd name="T65" fmla="*/ 104 h 369"/>
                  <a:gd name="T66" fmla="*/ 287 w 401"/>
                  <a:gd name="T67" fmla="*/ 86 h 369"/>
                  <a:gd name="T68" fmla="*/ 267 w 401"/>
                  <a:gd name="T69" fmla="*/ 83 h 369"/>
                  <a:gd name="T70" fmla="*/ 257 w 401"/>
                  <a:gd name="T71" fmla="*/ 73 h 369"/>
                  <a:gd name="T72" fmla="*/ 239 w 401"/>
                  <a:gd name="T73" fmla="*/ 56 h 369"/>
                  <a:gd name="T74" fmla="*/ 213 w 401"/>
                  <a:gd name="T75" fmla="*/ 37 h 369"/>
                  <a:gd name="T76" fmla="*/ 182 w 401"/>
                  <a:gd name="T77" fmla="*/ 20 h 369"/>
                  <a:gd name="T78" fmla="*/ 148 w 401"/>
                  <a:gd name="T79" fmla="*/ 6 h 369"/>
                  <a:gd name="T80" fmla="*/ 111 w 401"/>
                  <a:gd name="T81" fmla="*/ 0 h 369"/>
                  <a:gd name="T82" fmla="*/ 72 w 401"/>
                  <a:gd name="T83" fmla="*/ 6 h 3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1"/>
                  <a:gd name="T127" fmla="*/ 0 h 369"/>
                  <a:gd name="T128" fmla="*/ 401 w 401"/>
                  <a:gd name="T129" fmla="*/ 369 h 3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1" h="369">
                    <a:moveTo>
                      <a:pt x="53" y="15"/>
                    </a:moveTo>
                    <a:lnTo>
                      <a:pt x="51" y="17"/>
                    </a:lnTo>
                    <a:lnTo>
                      <a:pt x="45" y="25"/>
                    </a:lnTo>
                    <a:lnTo>
                      <a:pt x="37" y="37"/>
                    </a:lnTo>
                    <a:lnTo>
                      <a:pt x="28" y="51"/>
                    </a:lnTo>
                    <a:lnTo>
                      <a:pt x="19" y="67"/>
                    </a:lnTo>
                    <a:lnTo>
                      <a:pt x="9" y="82"/>
                    </a:lnTo>
                    <a:lnTo>
                      <a:pt x="4" y="96"/>
                    </a:lnTo>
                    <a:lnTo>
                      <a:pt x="0" y="107"/>
                    </a:lnTo>
                    <a:lnTo>
                      <a:pt x="1" y="119"/>
                    </a:lnTo>
                    <a:lnTo>
                      <a:pt x="5" y="144"/>
                    </a:lnTo>
                    <a:lnTo>
                      <a:pt x="11" y="172"/>
                    </a:lnTo>
                    <a:lnTo>
                      <a:pt x="19" y="188"/>
                    </a:lnTo>
                    <a:lnTo>
                      <a:pt x="19" y="190"/>
                    </a:lnTo>
                    <a:lnTo>
                      <a:pt x="19" y="196"/>
                    </a:lnTo>
                    <a:lnTo>
                      <a:pt x="19" y="204"/>
                    </a:lnTo>
                    <a:lnTo>
                      <a:pt x="21" y="214"/>
                    </a:lnTo>
                    <a:lnTo>
                      <a:pt x="26" y="225"/>
                    </a:lnTo>
                    <a:lnTo>
                      <a:pt x="34" y="234"/>
                    </a:lnTo>
                    <a:lnTo>
                      <a:pt x="45" y="243"/>
                    </a:lnTo>
                    <a:lnTo>
                      <a:pt x="61" y="249"/>
                    </a:lnTo>
                    <a:lnTo>
                      <a:pt x="64" y="251"/>
                    </a:lnTo>
                    <a:lnTo>
                      <a:pt x="68" y="257"/>
                    </a:lnTo>
                    <a:lnTo>
                      <a:pt x="75" y="265"/>
                    </a:lnTo>
                    <a:lnTo>
                      <a:pt x="84" y="276"/>
                    </a:lnTo>
                    <a:lnTo>
                      <a:pt x="92" y="289"/>
                    </a:lnTo>
                    <a:lnTo>
                      <a:pt x="98" y="302"/>
                    </a:lnTo>
                    <a:lnTo>
                      <a:pt x="103" y="316"/>
                    </a:lnTo>
                    <a:lnTo>
                      <a:pt x="104" y="329"/>
                    </a:lnTo>
                    <a:lnTo>
                      <a:pt x="106" y="331"/>
                    </a:lnTo>
                    <a:lnTo>
                      <a:pt x="114" y="335"/>
                    </a:lnTo>
                    <a:lnTo>
                      <a:pt x="127" y="341"/>
                    </a:lnTo>
                    <a:lnTo>
                      <a:pt x="144" y="347"/>
                    </a:lnTo>
                    <a:lnTo>
                      <a:pt x="166" y="354"/>
                    </a:lnTo>
                    <a:lnTo>
                      <a:pt x="194" y="361"/>
                    </a:lnTo>
                    <a:lnTo>
                      <a:pt x="227" y="365"/>
                    </a:lnTo>
                    <a:lnTo>
                      <a:pt x="265" y="369"/>
                    </a:lnTo>
                    <a:lnTo>
                      <a:pt x="266" y="365"/>
                    </a:lnTo>
                    <a:lnTo>
                      <a:pt x="267" y="355"/>
                    </a:lnTo>
                    <a:lnTo>
                      <a:pt x="272" y="340"/>
                    </a:lnTo>
                    <a:lnTo>
                      <a:pt x="278" y="325"/>
                    </a:lnTo>
                    <a:lnTo>
                      <a:pt x="287" y="309"/>
                    </a:lnTo>
                    <a:lnTo>
                      <a:pt x="299" y="297"/>
                    </a:lnTo>
                    <a:lnTo>
                      <a:pt x="313" y="290"/>
                    </a:lnTo>
                    <a:lnTo>
                      <a:pt x="333" y="291"/>
                    </a:lnTo>
                    <a:lnTo>
                      <a:pt x="334" y="291"/>
                    </a:lnTo>
                    <a:lnTo>
                      <a:pt x="339" y="293"/>
                    </a:lnTo>
                    <a:lnTo>
                      <a:pt x="343" y="293"/>
                    </a:lnTo>
                    <a:lnTo>
                      <a:pt x="349" y="291"/>
                    </a:lnTo>
                    <a:lnTo>
                      <a:pt x="354" y="287"/>
                    </a:lnTo>
                    <a:lnTo>
                      <a:pt x="357" y="280"/>
                    </a:lnTo>
                    <a:lnTo>
                      <a:pt x="358" y="270"/>
                    </a:lnTo>
                    <a:lnTo>
                      <a:pt x="356" y="253"/>
                    </a:lnTo>
                    <a:lnTo>
                      <a:pt x="361" y="251"/>
                    </a:lnTo>
                    <a:lnTo>
                      <a:pt x="371" y="243"/>
                    </a:lnTo>
                    <a:lnTo>
                      <a:pt x="384" y="232"/>
                    </a:lnTo>
                    <a:lnTo>
                      <a:pt x="394" y="217"/>
                    </a:lnTo>
                    <a:lnTo>
                      <a:pt x="401" y="199"/>
                    </a:lnTo>
                    <a:lnTo>
                      <a:pt x="398" y="182"/>
                    </a:lnTo>
                    <a:lnTo>
                      <a:pt x="383" y="164"/>
                    </a:lnTo>
                    <a:lnTo>
                      <a:pt x="351" y="145"/>
                    </a:lnTo>
                    <a:lnTo>
                      <a:pt x="350" y="143"/>
                    </a:lnTo>
                    <a:lnTo>
                      <a:pt x="346" y="136"/>
                    </a:lnTo>
                    <a:lnTo>
                      <a:pt x="339" y="126"/>
                    </a:lnTo>
                    <a:lnTo>
                      <a:pt x="330" y="114"/>
                    </a:lnTo>
                    <a:lnTo>
                      <a:pt x="318" y="104"/>
                    </a:lnTo>
                    <a:lnTo>
                      <a:pt x="304" y="93"/>
                    </a:lnTo>
                    <a:lnTo>
                      <a:pt x="287" y="86"/>
                    </a:lnTo>
                    <a:lnTo>
                      <a:pt x="269" y="84"/>
                    </a:lnTo>
                    <a:lnTo>
                      <a:pt x="267" y="83"/>
                    </a:lnTo>
                    <a:lnTo>
                      <a:pt x="264" y="78"/>
                    </a:lnTo>
                    <a:lnTo>
                      <a:pt x="257" y="73"/>
                    </a:lnTo>
                    <a:lnTo>
                      <a:pt x="249" y="66"/>
                    </a:lnTo>
                    <a:lnTo>
                      <a:pt x="239" y="56"/>
                    </a:lnTo>
                    <a:lnTo>
                      <a:pt x="227" y="47"/>
                    </a:lnTo>
                    <a:lnTo>
                      <a:pt x="213" y="37"/>
                    </a:lnTo>
                    <a:lnTo>
                      <a:pt x="198" y="28"/>
                    </a:lnTo>
                    <a:lnTo>
                      <a:pt x="182" y="20"/>
                    </a:lnTo>
                    <a:lnTo>
                      <a:pt x="165" y="11"/>
                    </a:lnTo>
                    <a:lnTo>
                      <a:pt x="148" y="6"/>
                    </a:lnTo>
                    <a:lnTo>
                      <a:pt x="129" y="1"/>
                    </a:lnTo>
                    <a:lnTo>
                      <a:pt x="111" y="0"/>
                    </a:lnTo>
                    <a:lnTo>
                      <a:pt x="91" y="1"/>
                    </a:lnTo>
                    <a:lnTo>
                      <a:pt x="72" y="6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F2675EE6-E499-4B80-8C77-51EA4D9ED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" y="1976"/>
                <a:ext cx="589" cy="928"/>
              </a:xfrm>
              <a:custGeom>
                <a:avLst/>
                <a:gdLst>
                  <a:gd name="T0" fmla="*/ 231 w 499"/>
                  <a:gd name="T1" fmla="*/ 304 h 801"/>
                  <a:gd name="T2" fmla="*/ 266 w 499"/>
                  <a:gd name="T3" fmla="*/ 273 h 801"/>
                  <a:gd name="T4" fmla="*/ 265 w 499"/>
                  <a:gd name="T5" fmla="*/ 261 h 801"/>
                  <a:gd name="T6" fmla="*/ 299 w 499"/>
                  <a:gd name="T7" fmla="*/ 206 h 801"/>
                  <a:gd name="T8" fmla="*/ 319 w 499"/>
                  <a:gd name="T9" fmla="*/ 229 h 801"/>
                  <a:gd name="T10" fmla="*/ 317 w 499"/>
                  <a:gd name="T11" fmla="*/ 261 h 801"/>
                  <a:gd name="T12" fmla="*/ 326 w 499"/>
                  <a:gd name="T13" fmla="*/ 281 h 801"/>
                  <a:gd name="T14" fmla="*/ 362 w 499"/>
                  <a:gd name="T15" fmla="*/ 306 h 801"/>
                  <a:gd name="T16" fmla="*/ 387 w 499"/>
                  <a:gd name="T17" fmla="*/ 358 h 801"/>
                  <a:gd name="T18" fmla="*/ 361 w 499"/>
                  <a:gd name="T19" fmla="*/ 391 h 801"/>
                  <a:gd name="T20" fmla="*/ 312 w 499"/>
                  <a:gd name="T21" fmla="*/ 414 h 801"/>
                  <a:gd name="T22" fmla="*/ 256 w 499"/>
                  <a:gd name="T23" fmla="*/ 429 h 801"/>
                  <a:gd name="T24" fmla="*/ 216 w 499"/>
                  <a:gd name="T25" fmla="*/ 436 h 801"/>
                  <a:gd name="T26" fmla="*/ 164 w 499"/>
                  <a:gd name="T27" fmla="*/ 495 h 801"/>
                  <a:gd name="T28" fmla="*/ 126 w 499"/>
                  <a:gd name="T29" fmla="*/ 615 h 801"/>
                  <a:gd name="T30" fmla="*/ 153 w 499"/>
                  <a:gd name="T31" fmla="*/ 697 h 801"/>
                  <a:gd name="T32" fmla="*/ 187 w 499"/>
                  <a:gd name="T33" fmla="*/ 762 h 801"/>
                  <a:gd name="T34" fmla="*/ 265 w 499"/>
                  <a:gd name="T35" fmla="*/ 761 h 801"/>
                  <a:gd name="T36" fmla="*/ 342 w 499"/>
                  <a:gd name="T37" fmla="*/ 732 h 801"/>
                  <a:gd name="T38" fmla="*/ 400 w 499"/>
                  <a:gd name="T39" fmla="*/ 744 h 801"/>
                  <a:gd name="T40" fmla="*/ 442 w 499"/>
                  <a:gd name="T41" fmla="*/ 788 h 801"/>
                  <a:gd name="T42" fmla="*/ 460 w 499"/>
                  <a:gd name="T43" fmla="*/ 782 h 801"/>
                  <a:gd name="T44" fmla="*/ 495 w 499"/>
                  <a:gd name="T45" fmla="*/ 627 h 801"/>
                  <a:gd name="T46" fmla="*/ 474 w 499"/>
                  <a:gd name="T47" fmla="*/ 391 h 801"/>
                  <a:gd name="T48" fmla="*/ 387 w 499"/>
                  <a:gd name="T49" fmla="*/ 230 h 801"/>
                  <a:gd name="T50" fmla="*/ 298 w 499"/>
                  <a:gd name="T51" fmla="*/ 138 h 801"/>
                  <a:gd name="T52" fmla="*/ 208 w 499"/>
                  <a:gd name="T53" fmla="*/ 70 h 801"/>
                  <a:gd name="T54" fmla="*/ 132 w 499"/>
                  <a:gd name="T55" fmla="*/ 26 h 801"/>
                  <a:gd name="T56" fmla="*/ 83 w 499"/>
                  <a:gd name="T57" fmla="*/ 4 h 801"/>
                  <a:gd name="T58" fmla="*/ 81 w 499"/>
                  <a:gd name="T59" fmla="*/ 33 h 801"/>
                  <a:gd name="T60" fmla="*/ 72 w 499"/>
                  <a:gd name="T61" fmla="*/ 96 h 801"/>
                  <a:gd name="T62" fmla="*/ 59 w 499"/>
                  <a:gd name="T63" fmla="*/ 70 h 801"/>
                  <a:gd name="T64" fmla="*/ 39 w 499"/>
                  <a:gd name="T65" fmla="*/ 51 h 801"/>
                  <a:gd name="T66" fmla="*/ 1 w 499"/>
                  <a:gd name="T67" fmla="*/ 74 h 801"/>
                  <a:gd name="T68" fmla="*/ 21 w 499"/>
                  <a:gd name="T69" fmla="*/ 125 h 801"/>
                  <a:gd name="T70" fmla="*/ 61 w 499"/>
                  <a:gd name="T71" fmla="*/ 162 h 801"/>
                  <a:gd name="T72" fmla="*/ 97 w 499"/>
                  <a:gd name="T73" fmla="*/ 153 h 801"/>
                  <a:gd name="T74" fmla="*/ 115 w 499"/>
                  <a:gd name="T75" fmla="*/ 185 h 801"/>
                  <a:gd name="T76" fmla="*/ 115 w 499"/>
                  <a:gd name="T77" fmla="*/ 212 h 801"/>
                  <a:gd name="T78" fmla="*/ 92 w 499"/>
                  <a:gd name="T79" fmla="*/ 237 h 801"/>
                  <a:gd name="T80" fmla="*/ 91 w 499"/>
                  <a:gd name="T81" fmla="*/ 289 h 801"/>
                  <a:gd name="T82" fmla="*/ 89 w 499"/>
                  <a:gd name="T83" fmla="*/ 304 h 801"/>
                  <a:gd name="T84" fmla="*/ 69 w 499"/>
                  <a:gd name="T85" fmla="*/ 311 h 801"/>
                  <a:gd name="T86" fmla="*/ 65 w 499"/>
                  <a:gd name="T87" fmla="*/ 338 h 801"/>
                  <a:gd name="T88" fmla="*/ 99 w 499"/>
                  <a:gd name="T89" fmla="*/ 381 h 801"/>
                  <a:gd name="T90" fmla="*/ 102 w 499"/>
                  <a:gd name="T91" fmla="*/ 407 h 801"/>
                  <a:gd name="T92" fmla="*/ 88 w 499"/>
                  <a:gd name="T93" fmla="*/ 426 h 801"/>
                  <a:gd name="T94" fmla="*/ 97 w 499"/>
                  <a:gd name="T95" fmla="*/ 439 h 801"/>
                  <a:gd name="T96" fmla="*/ 114 w 499"/>
                  <a:gd name="T97" fmla="*/ 422 h 801"/>
                  <a:gd name="T98" fmla="*/ 124 w 499"/>
                  <a:gd name="T99" fmla="*/ 356 h 801"/>
                  <a:gd name="T100" fmla="*/ 136 w 499"/>
                  <a:gd name="T101" fmla="*/ 346 h 801"/>
                  <a:gd name="T102" fmla="*/ 153 w 499"/>
                  <a:gd name="T103" fmla="*/ 336 h 80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99"/>
                  <a:gd name="T157" fmla="*/ 0 h 801"/>
                  <a:gd name="T158" fmla="*/ 499 w 499"/>
                  <a:gd name="T159" fmla="*/ 801 h 80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99" h="801">
                    <a:moveTo>
                      <a:pt x="157" y="334"/>
                    </a:moveTo>
                    <a:lnTo>
                      <a:pt x="201" y="318"/>
                    </a:lnTo>
                    <a:lnTo>
                      <a:pt x="231" y="304"/>
                    </a:lnTo>
                    <a:lnTo>
                      <a:pt x="251" y="291"/>
                    </a:lnTo>
                    <a:lnTo>
                      <a:pt x="261" y="281"/>
                    </a:lnTo>
                    <a:lnTo>
                      <a:pt x="266" y="273"/>
                    </a:lnTo>
                    <a:lnTo>
                      <a:pt x="267" y="266"/>
                    </a:lnTo>
                    <a:lnTo>
                      <a:pt x="266" y="262"/>
                    </a:lnTo>
                    <a:lnTo>
                      <a:pt x="265" y="261"/>
                    </a:lnTo>
                    <a:lnTo>
                      <a:pt x="278" y="228"/>
                    </a:lnTo>
                    <a:lnTo>
                      <a:pt x="290" y="210"/>
                    </a:lnTo>
                    <a:lnTo>
                      <a:pt x="299" y="206"/>
                    </a:lnTo>
                    <a:lnTo>
                      <a:pt x="307" y="209"/>
                    </a:lnTo>
                    <a:lnTo>
                      <a:pt x="314" y="218"/>
                    </a:lnTo>
                    <a:lnTo>
                      <a:pt x="319" y="229"/>
                    </a:lnTo>
                    <a:lnTo>
                      <a:pt x="321" y="238"/>
                    </a:lnTo>
                    <a:lnTo>
                      <a:pt x="322" y="242"/>
                    </a:lnTo>
                    <a:lnTo>
                      <a:pt x="317" y="261"/>
                    </a:lnTo>
                    <a:lnTo>
                      <a:pt x="316" y="271"/>
                    </a:lnTo>
                    <a:lnTo>
                      <a:pt x="319" y="277"/>
                    </a:lnTo>
                    <a:lnTo>
                      <a:pt x="326" y="281"/>
                    </a:lnTo>
                    <a:lnTo>
                      <a:pt x="335" y="284"/>
                    </a:lnTo>
                    <a:lnTo>
                      <a:pt x="347" y="291"/>
                    </a:lnTo>
                    <a:lnTo>
                      <a:pt x="362" y="306"/>
                    </a:lnTo>
                    <a:lnTo>
                      <a:pt x="380" y="330"/>
                    </a:lnTo>
                    <a:lnTo>
                      <a:pt x="385" y="345"/>
                    </a:lnTo>
                    <a:lnTo>
                      <a:pt x="387" y="358"/>
                    </a:lnTo>
                    <a:lnTo>
                      <a:pt x="382" y="371"/>
                    </a:lnTo>
                    <a:lnTo>
                      <a:pt x="374" y="381"/>
                    </a:lnTo>
                    <a:lnTo>
                      <a:pt x="361" y="391"/>
                    </a:lnTo>
                    <a:lnTo>
                      <a:pt x="346" y="399"/>
                    </a:lnTo>
                    <a:lnTo>
                      <a:pt x="330" y="407"/>
                    </a:lnTo>
                    <a:lnTo>
                      <a:pt x="312" y="414"/>
                    </a:lnTo>
                    <a:lnTo>
                      <a:pt x="293" y="420"/>
                    </a:lnTo>
                    <a:lnTo>
                      <a:pt x="275" y="425"/>
                    </a:lnTo>
                    <a:lnTo>
                      <a:pt x="256" y="429"/>
                    </a:lnTo>
                    <a:lnTo>
                      <a:pt x="240" y="432"/>
                    </a:lnTo>
                    <a:lnTo>
                      <a:pt x="228" y="434"/>
                    </a:lnTo>
                    <a:lnTo>
                      <a:pt x="216" y="436"/>
                    </a:lnTo>
                    <a:lnTo>
                      <a:pt x="209" y="437"/>
                    </a:lnTo>
                    <a:lnTo>
                      <a:pt x="207" y="437"/>
                    </a:lnTo>
                    <a:lnTo>
                      <a:pt x="164" y="495"/>
                    </a:lnTo>
                    <a:lnTo>
                      <a:pt x="139" y="542"/>
                    </a:lnTo>
                    <a:lnTo>
                      <a:pt x="127" y="581"/>
                    </a:lnTo>
                    <a:lnTo>
                      <a:pt x="126" y="615"/>
                    </a:lnTo>
                    <a:lnTo>
                      <a:pt x="132" y="644"/>
                    </a:lnTo>
                    <a:lnTo>
                      <a:pt x="142" y="670"/>
                    </a:lnTo>
                    <a:lnTo>
                      <a:pt x="153" y="697"/>
                    </a:lnTo>
                    <a:lnTo>
                      <a:pt x="161" y="724"/>
                    </a:lnTo>
                    <a:lnTo>
                      <a:pt x="171" y="748"/>
                    </a:lnTo>
                    <a:lnTo>
                      <a:pt x="187" y="762"/>
                    </a:lnTo>
                    <a:lnTo>
                      <a:pt x="210" y="768"/>
                    </a:lnTo>
                    <a:lnTo>
                      <a:pt x="237" y="767"/>
                    </a:lnTo>
                    <a:lnTo>
                      <a:pt x="265" y="761"/>
                    </a:lnTo>
                    <a:lnTo>
                      <a:pt x="292" y="752"/>
                    </a:lnTo>
                    <a:lnTo>
                      <a:pt x="319" y="741"/>
                    </a:lnTo>
                    <a:lnTo>
                      <a:pt x="342" y="732"/>
                    </a:lnTo>
                    <a:lnTo>
                      <a:pt x="361" y="729"/>
                    </a:lnTo>
                    <a:lnTo>
                      <a:pt x="381" y="733"/>
                    </a:lnTo>
                    <a:lnTo>
                      <a:pt x="400" y="744"/>
                    </a:lnTo>
                    <a:lnTo>
                      <a:pt x="417" y="758"/>
                    </a:lnTo>
                    <a:lnTo>
                      <a:pt x="432" y="774"/>
                    </a:lnTo>
                    <a:lnTo>
                      <a:pt x="442" y="788"/>
                    </a:lnTo>
                    <a:lnTo>
                      <a:pt x="450" y="798"/>
                    </a:lnTo>
                    <a:lnTo>
                      <a:pt x="452" y="801"/>
                    </a:lnTo>
                    <a:lnTo>
                      <a:pt x="460" y="782"/>
                    </a:lnTo>
                    <a:lnTo>
                      <a:pt x="472" y="744"/>
                    </a:lnTo>
                    <a:lnTo>
                      <a:pt x="484" y="692"/>
                    </a:lnTo>
                    <a:lnTo>
                      <a:pt x="495" y="627"/>
                    </a:lnTo>
                    <a:lnTo>
                      <a:pt x="499" y="554"/>
                    </a:lnTo>
                    <a:lnTo>
                      <a:pt x="494" y="474"/>
                    </a:lnTo>
                    <a:lnTo>
                      <a:pt x="474" y="391"/>
                    </a:lnTo>
                    <a:lnTo>
                      <a:pt x="437" y="307"/>
                    </a:lnTo>
                    <a:lnTo>
                      <a:pt x="413" y="267"/>
                    </a:lnTo>
                    <a:lnTo>
                      <a:pt x="387" y="230"/>
                    </a:lnTo>
                    <a:lnTo>
                      <a:pt x="358" y="197"/>
                    </a:lnTo>
                    <a:lnTo>
                      <a:pt x="328" y="165"/>
                    </a:lnTo>
                    <a:lnTo>
                      <a:pt x="298" y="138"/>
                    </a:lnTo>
                    <a:lnTo>
                      <a:pt x="268" y="112"/>
                    </a:lnTo>
                    <a:lnTo>
                      <a:pt x="238" y="89"/>
                    </a:lnTo>
                    <a:lnTo>
                      <a:pt x="208" y="70"/>
                    </a:lnTo>
                    <a:lnTo>
                      <a:pt x="180" y="53"/>
                    </a:lnTo>
                    <a:lnTo>
                      <a:pt x="155" y="39"/>
                    </a:lnTo>
                    <a:lnTo>
                      <a:pt x="132" y="26"/>
                    </a:lnTo>
                    <a:lnTo>
                      <a:pt x="111" y="17"/>
                    </a:lnTo>
                    <a:lnTo>
                      <a:pt x="95" y="9"/>
                    </a:lnTo>
                    <a:lnTo>
                      <a:pt x="83" y="4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81" y="33"/>
                    </a:lnTo>
                    <a:lnTo>
                      <a:pt x="81" y="64"/>
                    </a:lnTo>
                    <a:lnTo>
                      <a:pt x="76" y="87"/>
                    </a:lnTo>
                    <a:lnTo>
                      <a:pt x="72" y="96"/>
                    </a:lnTo>
                    <a:lnTo>
                      <a:pt x="68" y="89"/>
                    </a:lnTo>
                    <a:lnTo>
                      <a:pt x="64" y="80"/>
                    </a:lnTo>
                    <a:lnTo>
                      <a:pt x="59" y="70"/>
                    </a:lnTo>
                    <a:lnTo>
                      <a:pt x="55" y="62"/>
                    </a:lnTo>
                    <a:lnTo>
                      <a:pt x="48" y="55"/>
                    </a:lnTo>
                    <a:lnTo>
                      <a:pt x="39" y="51"/>
                    </a:lnTo>
                    <a:lnTo>
                      <a:pt x="26" y="54"/>
                    </a:lnTo>
                    <a:lnTo>
                      <a:pt x="11" y="62"/>
                    </a:lnTo>
                    <a:lnTo>
                      <a:pt x="1" y="74"/>
                    </a:lnTo>
                    <a:lnTo>
                      <a:pt x="0" y="91"/>
                    </a:lnTo>
                    <a:lnTo>
                      <a:pt x="8" y="108"/>
                    </a:lnTo>
                    <a:lnTo>
                      <a:pt x="21" y="125"/>
                    </a:lnTo>
                    <a:lnTo>
                      <a:pt x="36" y="140"/>
                    </a:lnTo>
                    <a:lnTo>
                      <a:pt x="50" y="154"/>
                    </a:lnTo>
                    <a:lnTo>
                      <a:pt x="61" y="162"/>
                    </a:lnTo>
                    <a:lnTo>
                      <a:pt x="65" y="165"/>
                    </a:lnTo>
                    <a:lnTo>
                      <a:pt x="84" y="154"/>
                    </a:lnTo>
                    <a:lnTo>
                      <a:pt x="97" y="153"/>
                    </a:lnTo>
                    <a:lnTo>
                      <a:pt x="107" y="160"/>
                    </a:lnTo>
                    <a:lnTo>
                      <a:pt x="111" y="171"/>
                    </a:lnTo>
                    <a:lnTo>
                      <a:pt x="115" y="185"/>
                    </a:lnTo>
                    <a:lnTo>
                      <a:pt x="115" y="198"/>
                    </a:lnTo>
                    <a:lnTo>
                      <a:pt x="115" y="208"/>
                    </a:lnTo>
                    <a:lnTo>
                      <a:pt x="115" y="212"/>
                    </a:lnTo>
                    <a:lnTo>
                      <a:pt x="104" y="213"/>
                    </a:lnTo>
                    <a:lnTo>
                      <a:pt x="96" y="223"/>
                    </a:lnTo>
                    <a:lnTo>
                      <a:pt x="92" y="237"/>
                    </a:lnTo>
                    <a:lnTo>
                      <a:pt x="91" y="254"/>
                    </a:lnTo>
                    <a:lnTo>
                      <a:pt x="89" y="273"/>
                    </a:lnTo>
                    <a:lnTo>
                      <a:pt x="91" y="289"/>
                    </a:lnTo>
                    <a:lnTo>
                      <a:pt x="92" y="299"/>
                    </a:lnTo>
                    <a:lnTo>
                      <a:pt x="92" y="304"/>
                    </a:lnTo>
                    <a:lnTo>
                      <a:pt x="89" y="304"/>
                    </a:lnTo>
                    <a:lnTo>
                      <a:pt x="84" y="305"/>
                    </a:lnTo>
                    <a:lnTo>
                      <a:pt x="76" y="307"/>
                    </a:lnTo>
                    <a:lnTo>
                      <a:pt x="69" y="311"/>
                    </a:lnTo>
                    <a:lnTo>
                      <a:pt x="63" y="318"/>
                    </a:lnTo>
                    <a:lnTo>
                      <a:pt x="61" y="326"/>
                    </a:lnTo>
                    <a:lnTo>
                      <a:pt x="65" y="338"/>
                    </a:lnTo>
                    <a:lnTo>
                      <a:pt x="77" y="353"/>
                    </a:lnTo>
                    <a:lnTo>
                      <a:pt x="89" y="369"/>
                    </a:lnTo>
                    <a:lnTo>
                      <a:pt x="99" y="381"/>
                    </a:lnTo>
                    <a:lnTo>
                      <a:pt x="102" y="391"/>
                    </a:lnTo>
                    <a:lnTo>
                      <a:pt x="103" y="399"/>
                    </a:lnTo>
                    <a:lnTo>
                      <a:pt x="102" y="407"/>
                    </a:lnTo>
                    <a:lnTo>
                      <a:pt x="99" y="413"/>
                    </a:lnTo>
                    <a:lnTo>
                      <a:pt x="94" y="419"/>
                    </a:lnTo>
                    <a:lnTo>
                      <a:pt x="88" y="426"/>
                    </a:lnTo>
                    <a:lnTo>
                      <a:pt x="89" y="428"/>
                    </a:lnTo>
                    <a:lnTo>
                      <a:pt x="93" y="434"/>
                    </a:lnTo>
                    <a:lnTo>
                      <a:pt x="97" y="439"/>
                    </a:lnTo>
                    <a:lnTo>
                      <a:pt x="102" y="441"/>
                    </a:lnTo>
                    <a:lnTo>
                      <a:pt x="108" y="436"/>
                    </a:lnTo>
                    <a:lnTo>
                      <a:pt x="114" y="422"/>
                    </a:lnTo>
                    <a:lnTo>
                      <a:pt x="119" y="397"/>
                    </a:lnTo>
                    <a:lnTo>
                      <a:pt x="123" y="357"/>
                    </a:lnTo>
                    <a:lnTo>
                      <a:pt x="124" y="356"/>
                    </a:lnTo>
                    <a:lnTo>
                      <a:pt x="126" y="353"/>
                    </a:lnTo>
                    <a:lnTo>
                      <a:pt x="131" y="351"/>
                    </a:lnTo>
                    <a:lnTo>
                      <a:pt x="136" y="346"/>
                    </a:lnTo>
                    <a:lnTo>
                      <a:pt x="141" y="343"/>
                    </a:lnTo>
                    <a:lnTo>
                      <a:pt x="147" y="339"/>
                    </a:lnTo>
                    <a:lnTo>
                      <a:pt x="153" y="336"/>
                    </a:lnTo>
                    <a:lnTo>
                      <a:pt x="157" y="334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39" name="Freeform 37">
                <a:extLst>
                  <a:ext uri="{FF2B5EF4-FFF2-40B4-BE49-F238E27FC236}">
                    <a16:creationId xmlns:a16="http://schemas.microsoft.com/office/drawing/2014/main" id="{3246A808-B943-408E-89D7-927E70575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055"/>
                <a:ext cx="109" cy="222"/>
              </a:xfrm>
              <a:custGeom>
                <a:avLst/>
                <a:gdLst>
                  <a:gd name="T0" fmla="*/ 63 w 91"/>
                  <a:gd name="T1" fmla="*/ 1 h 192"/>
                  <a:gd name="T2" fmla="*/ 60 w 91"/>
                  <a:gd name="T3" fmla="*/ 0 h 192"/>
                  <a:gd name="T4" fmla="*/ 51 w 91"/>
                  <a:gd name="T5" fmla="*/ 0 h 192"/>
                  <a:gd name="T6" fmla="*/ 39 w 91"/>
                  <a:gd name="T7" fmla="*/ 0 h 192"/>
                  <a:gd name="T8" fmla="*/ 26 w 91"/>
                  <a:gd name="T9" fmla="*/ 4 h 192"/>
                  <a:gd name="T10" fmla="*/ 13 w 91"/>
                  <a:gd name="T11" fmla="*/ 12 h 192"/>
                  <a:gd name="T12" fmla="*/ 4 w 91"/>
                  <a:gd name="T13" fmla="*/ 27 h 192"/>
                  <a:gd name="T14" fmla="*/ 0 w 91"/>
                  <a:gd name="T15" fmla="*/ 49 h 192"/>
                  <a:gd name="T16" fmla="*/ 1 w 91"/>
                  <a:gd name="T17" fmla="*/ 81 h 192"/>
                  <a:gd name="T18" fmla="*/ 2 w 91"/>
                  <a:gd name="T19" fmla="*/ 84 h 192"/>
                  <a:gd name="T20" fmla="*/ 4 w 91"/>
                  <a:gd name="T21" fmla="*/ 89 h 192"/>
                  <a:gd name="T22" fmla="*/ 10 w 91"/>
                  <a:gd name="T23" fmla="*/ 97 h 192"/>
                  <a:gd name="T24" fmla="*/ 16 w 91"/>
                  <a:gd name="T25" fmla="*/ 106 h 192"/>
                  <a:gd name="T26" fmla="*/ 24 w 91"/>
                  <a:gd name="T27" fmla="*/ 115 h 192"/>
                  <a:gd name="T28" fmla="*/ 34 w 91"/>
                  <a:gd name="T29" fmla="*/ 123 h 192"/>
                  <a:gd name="T30" fmla="*/ 45 w 91"/>
                  <a:gd name="T31" fmla="*/ 129 h 192"/>
                  <a:gd name="T32" fmla="*/ 57 w 91"/>
                  <a:gd name="T33" fmla="*/ 131 h 192"/>
                  <a:gd name="T34" fmla="*/ 58 w 91"/>
                  <a:gd name="T35" fmla="*/ 154 h 192"/>
                  <a:gd name="T36" fmla="*/ 64 w 91"/>
                  <a:gd name="T37" fmla="*/ 191 h 192"/>
                  <a:gd name="T38" fmla="*/ 75 w 91"/>
                  <a:gd name="T39" fmla="*/ 192 h 192"/>
                  <a:gd name="T40" fmla="*/ 89 w 91"/>
                  <a:gd name="T41" fmla="*/ 109 h 192"/>
                  <a:gd name="T42" fmla="*/ 89 w 91"/>
                  <a:gd name="T43" fmla="*/ 106 h 192"/>
                  <a:gd name="T44" fmla="*/ 91 w 91"/>
                  <a:gd name="T45" fmla="*/ 97 h 192"/>
                  <a:gd name="T46" fmla="*/ 91 w 91"/>
                  <a:gd name="T47" fmla="*/ 85 h 192"/>
                  <a:gd name="T48" fmla="*/ 89 w 91"/>
                  <a:gd name="T49" fmla="*/ 70 h 192"/>
                  <a:gd name="T50" fmla="*/ 86 w 91"/>
                  <a:gd name="T51" fmla="*/ 53 h 192"/>
                  <a:gd name="T52" fmla="*/ 81 w 91"/>
                  <a:gd name="T53" fmla="*/ 34 h 192"/>
                  <a:gd name="T54" fmla="*/ 75 w 91"/>
                  <a:gd name="T55" fmla="*/ 17 h 192"/>
                  <a:gd name="T56" fmla="*/ 63 w 91"/>
                  <a:gd name="T57" fmla="*/ 1 h 19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1"/>
                  <a:gd name="T88" fmla="*/ 0 h 192"/>
                  <a:gd name="T89" fmla="*/ 91 w 91"/>
                  <a:gd name="T90" fmla="*/ 192 h 19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1" h="192">
                    <a:moveTo>
                      <a:pt x="63" y="1"/>
                    </a:moveTo>
                    <a:lnTo>
                      <a:pt x="60" y="0"/>
                    </a:lnTo>
                    <a:lnTo>
                      <a:pt x="51" y="0"/>
                    </a:lnTo>
                    <a:lnTo>
                      <a:pt x="39" y="0"/>
                    </a:lnTo>
                    <a:lnTo>
                      <a:pt x="26" y="4"/>
                    </a:lnTo>
                    <a:lnTo>
                      <a:pt x="13" y="12"/>
                    </a:lnTo>
                    <a:lnTo>
                      <a:pt x="4" y="27"/>
                    </a:lnTo>
                    <a:lnTo>
                      <a:pt x="0" y="49"/>
                    </a:lnTo>
                    <a:lnTo>
                      <a:pt x="1" y="81"/>
                    </a:lnTo>
                    <a:lnTo>
                      <a:pt x="2" y="84"/>
                    </a:lnTo>
                    <a:lnTo>
                      <a:pt x="4" y="89"/>
                    </a:lnTo>
                    <a:lnTo>
                      <a:pt x="10" y="97"/>
                    </a:lnTo>
                    <a:lnTo>
                      <a:pt x="16" y="106"/>
                    </a:lnTo>
                    <a:lnTo>
                      <a:pt x="24" y="115"/>
                    </a:lnTo>
                    <a:lnTo>
                      <a:pt x="34" y="123"/>
                    </a:lnTo>
                    <a:lnTo>
                      <a:pt x="45" y="129"/>
                    </a:lnTo>
                    <a:lnTo>
                      <a:pt x="57" y="131"/>
                    </a:lnTo>
                    <a:lnTo>
                      <a:pt x="58" y="154"/>
                    </a:lnTo>
                    <a:lnTo>
                      <a:pt x="64" y="191"/>
                    </a:lnTo>
                    <a:lnTo>
                      <a:pt x="75" y="192"/>
                    </a:lnTo>
                    <a:lnTo>
                      <a:pt x="89" y="109"/>
                    </a:lnTo>
                    <a:lnTo>
                      <a:pt x="89" y="106"/>
                    </a:lnTo>
                    <a:lnTo>
                      <a:pt x="91" y="97"/>
                    </a:lnTo>
                    <a:lnTo>
                      <a:pt x="91" y="85"/>
                    </a:lnTo>
                    <a:lnTo>
                      <a:pt x="89" y="70"/>
                    </a:lnTo>
                    <a:lnTo>
                      <a:pt x="86" y="53"/>
                    </a:lnTo>
                    <a:lnTo>
                      <a:pt x="81" y="34"/>
                    </a:lnTo>
                    <a:lnTo>
                      <a:pt x="75" y="17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40" name="Freeform 38">
                <a:extLst>
                  <a:ext uri="{FF2B5EF4-FFF2-40B4-BE49-F238E27FC236}">
                    <a16:creationId xmlns:a16="http://schemas.microsoft.com/office/drawing/2014/main" id="{48F4CF44-9F5C-47DD-AA7F-8D01D800C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039"/>
                <a:ext cx="29" cy="67"/>
              </a:xfrm>
              <a:custGeom>
                <a:avLst/>
                <a:gdLst>
                  <a:gd name="T0" fmla="*/ 20 w 24"/>
                  <a:gd name="T1" fmla="*/ 0 h 57"/>
                  <a:gd name="T2" fmla="*/ 17 w 24"/>
                  <a:gd name="T3" fmla="*/ 1 h 57"/>
                  <a:gd name="T4" fmla="*/ 9 w 24"/>
                  <a:gd name="T5" fmla="*/ 4 h 57"/>
                  <a:gd name="T6" fmla="*/ 2 w 24"/>
                  <a:gd name="T7" fmla="*/ 12 h 57"/>
                  <a:gd name="T8" fmla="*/ 1 w 24"/>
                  <a:gd name="T9" fmla="*/ 26 h 57"/>
                  <a:gd name="T10" fmla="*/ 1 w 24"/>
                  <a:gd name="T11" fmla="*/ 40 h 57"/>
                  <a:gd name="T12" fmla="*/ 0 w 24"/>
                  <a:gd name="T13" fmla="*/ 47 h 57"/>
                  <a:gd name="T14" fmla="*/ 1 w 24"/>
                  <a:gd name="T15" fmla="*/ 53 h 57"/>
                  <a:gd name="T16" fmla="*/ 12 w 24"/>
                  <a:gd name="T17" fmla="*/ 57 h 57"/>
                  <a:gd name="T18" fmla="*/ 23 w 24"/>
                  <a:gd name="T19" fmla="*/ 56 h 57"/>
                  <a:gd name="T20" fmla="*/ 24 w 24"/>
                  <a:gd name="T21" fmla="*/ 44 h 57"/>
                  <a:gd name="T22" fmla="*/ 20 w 24"/>
                  <a:gd name="T23" fmla="*/ 23 h 57"/>
                  <a:gd name="T24" fmla="*/ 20 w 24"/>
                  <a:gd name="T25" fmla="*/ 0 h 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57"/>
                  <a:gd name="T41" fmla="*/ 24 w 24"/>
                  <a:gd name="T42" fmla="*/ 57 h 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57">
                    <a:moveTo>
                      <a:pt x="20" y="0"/>
                    </a:moveTo>
                    <a:lnTo>
                      <a:pt x="17" y="1"/>
                    </a:lnTo>
                    <a:lnTo>
                      <a:pt x="9" y="4"/>
                    </a:lnTo>
                    <a:lnTo>
                      <a:pt x="2" y="12"/>
                    </a:lnTo>
                    <a:lnTo>
                      <a:pt x="1" y="26"/>
                    </a:lnTo>
                    <a:lnTo>
                      <a:pt x="1" y="40"/>
                    </a:lnTo>
                    <a:lnTo>
                      <a:pt x="0" y="47"/>
                    </a:lnTo>
                    <a:lnTo>
                      <a:pt x="1" y="53"/>
                    </a:lnTo>
                    <a:lnTo>
                      <a:pt x="12" y="57"/>
                    </a:lnTo>
                    <a:lnTo>
                      <a:pt x="23" y="56"/>
                    </a:lnTo>
                    <a:lnTo>
                      <a:pt x="24" y="44"/>
                    </a:lnTo>
                    <a:lnTo>
                      <a:pt x="20" y="23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41" name="Freeform 39">
                <a:extLst>
                  <a:ext uri="{FF2B5EF4-FFF2-40B4-BE49-F238E27FC236}">
                    <a16:creationId xmlns:a16="http://schemas.microsoft.com/office/drawing/2014/main" id="{EFF310B8-B444-4830-B169-3DE2993EE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2216"/>
                <a:ext cx="54" cy="67"/>
              </a:xfrm>
              <a:custGeom>
                <a:avLst/>
                <a:gdLst>
                  <a:gd name="T0" fmla="*/ 2 w 46"/>
                  <a:gd name="T1" fmla="*/ 0 h 58"/>
                  <a:gd name="T2" fmla="*/ 4 w 46"/>
                  <a:gd name="T3" fmla="*/ 1 h 58"/>
                  <a:gd name="T4" fmla="*/ 12 w 46"/>
                  <a:gd name="T5" fmla="*/ 5 h 58"/>
                  <a:gd name="T6" fmla="*/ 21 w 46"/>
                  <a:gd name="T7" fmla="*/ 10 h 58"/>
                  <a:gd name="T8" fmla="*/ 32 w 46"/>
                  <a:gd name="T9" fmla="*/ 17 h 58"/>
                  <a:gd name="T10" fmla="*/ 40 w 46"/>
                  <a:gd name="T11" fmla="*/ 25 h 58"/>
                  <a:gd name="T12" fmla="*/ 46 w 46"/>
                  <a:gd name="T13" fmla="*/ 35 h 58"/>
                  <a:gd name="T14" fmla="*/ 46 w 46"/>
                  <a:gd name="T15" fmla="*/ 43 h 58"/>
                  <a:gd name="T16" fmla="*/ 40 w 46"/>
                  <a:gd name="T17" fmla="*/ 51 h 58"/>
                  <a:gd name="T18" fmla="*/ 27 w 46"/>
                  <a:gd name="T19" fmla="*/ 58 h 58"/>
                  <a:gd name="T20" fmla="*/ 18 w 46"/>
                  <a:gd name="T21" fmla="*/ 58 h 58"/>
                  <a:gd name="T22" fmla="*/ 10 w 46"/>
                  <a:gd name="T23" fmla="*/ 53 h 58"/>
                  <a:gd name="T24" fmla="*/ 4 w 46"/>
                  <a:gd name="T25" fmla="*/ 44 h 58"/>
                  <a:gd name="T26" fmla="*/ 1 w 46"/>
                  <a:gd name="T27" fmla="*/ 33 h 58"/>
                  <a:gd name="T28" fmla="*/ 0 w 46"/>
                  <a:gd name="T29" fmla="*/ 22 h 58"/>
                  <a:gd name="T30" fmla="*/ 0 w 46"/>
                  <a:gd name="T31" fmla="*/ 10 h 58"/>
                  <a:gd name="T32" fmla="*/ 2 w 46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8"/>
                  <a:gd name="T53" fmla="*/ 46 w 4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8">
                    <a:moveTo>
                      <a:pt x="2" y="0"/>
                    </a:moveTo>
                    <a:lnTo>
                      <a:pt x="4" y="1"/>
                    </a:lnTo>
                    <a:lnTo>
                      <a:pt x="12" y="5"/>
                    </a:lnTo>
                    <a:lnTo>
                      <a:pt x="21" y="10"/>
                    </a:lnTo>
                    <a:lnTo>
                      <a:pt x="32" y="17"/>
                    </a:lnTo>
                    <a:lnTo>
                      <a:pt x="40" y="25"/>
                    </a:lnTo>
                    <a:lnTo>
                      <a:pt x="46" y="35"/>
                    </a:lnTo>
                    <a:lnTo>
                      <a:pt x="46" y="43"/>
                    </a:lnTo>
                    <a:lnTo>
                      <a:pt x="40" y="51"/>
                    </a:lnTo>
                    <a:lnTo>
                      <a:pt x="27" y="58"/>
                    </a:lnTo>
                    <a:lnTo>
                      <a:pt x="18" y="58"/>
                    </a:lnTo>
                    <a:lnTo>
                      <a:pt x="10" y="53"/>
                    </a:lnTo>
                    <a:lnTo>
                      <a:pt x="4" y="44"/>
                    </a:lnTo>
                    <a:lnTo>
                      <a:pt x="1" y="33"/>
                    </a:lnTo>
                    <a:lnTo>
                      <a:pt x="0" y="22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E342C970-F5D4-4059-B889-0AD365D0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2092"/>
                <a:ext cx="73" cy="61"/>
              </a:xfrm>
              <a:custGeom>
                <a:avLst/>
                <a:gdLst>
                  <a:gd name="T0" fmla="*/ 0 w 62"/>
                  <a:gd name="T1" fmla="*/ 0 h 53"/>
                  <a:gd name="T2" fmla="*/ 0 w 62"/>
                  <a:gd name="T3" fmla="*/ 3 h 53"/>
                  <a:gd name="T4" fmla="*/ 0 w 62"/>
                  <a:gd name="T5" fmla="*/ 11 h 53"/>
                  <a:gd name="T6" fmla="*/ 0 w 62"/>
                  <a:gd name="T7" fmla="*/ 23 h 53"/>
                  <a:gd name="T8" fmla="*/ 2 w 62"/>
                  <a:gd name="T9" fmla="*/ 34 h 53"/>
                  <a:gd name="T10" fmla="*/ 7 w 62"/>
                  <a:gd name="T11" fmla="*/ 45 h 53"/>
                  <a:gd name="T12" fmla="*/ 14 w 62"/>
                  <a:gd name="T13" fmla="*/ 52 h 53"/>
                  <a:gd name="T14" fmla="*/ 25 w 62"/>
                  <a:gd name="T15" fmla="*/ 53 h 53"/>
                  <a:gd name="T16" fmla="*/ 42 w 62"/>
                  <a:gd name="T17" fmla="*/ 46 h 53"/>
                  <a:gd name="T18" fmla="*/ 55 w 62"/>
                  <a:gd name="T19" fmla="*/ 34 h 53"/>
                  <a:gd name="T20" fmla="*/ 62 w 62"/>
                  <a:gd name="T21" fmla="*/ 25 h 53"/>
                  <a:gd name="T22" fmla="*/ 61 w 62"/>
                  <a:gd name="T23" fmla="*/ 17 h 53"/>
                  <a:gd name="T24" fmla="*/ 54 w 62"/>
                  <a:gd name="T25" fmla="*/ 10 h 53"/>
                  <a:gd name="T26" fmla="*/ 43 w 62"/>
                  <a:gd name="T27" fmla="*/ 4 h 53"/>
                  <a:gd name="T28" fmla="*/ 30 w 62"/>
                  <a:gd name="T29" fmla="*/ 1 h 53"/>
                  <a:gd name="T30" fmla="*/ 15 w 62"/>
                  <a:gd name="T31" fmla="*/ 0 h 53"/>
                  <a:gd name="T32" fmla="*/ 0 w 62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53"/>
                  <a:gd name="T53" fmla="*/ 62 w 62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53">
                    <a:moveTo>
                      <a:pt x="0" y="0"/>
                    </a:moveTo>
                    <a:lnTo>
                      <a:pt x="0" y="3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" y="34"/>
                    </a:lnTo>
                    <a:lnTo>
                      <a:pt x="7" y="45"/>
                    </a:lnTo>
                    <a:lnTo>
                      <a:pt x="14" y="52"/>
                    </a:lnTo>
                    <a:lnTo>
                      <a:pt x="25" y="53"/>
                    </a:lnTo>
                    <a:lnTo>
                      <a:pt x="42" y="46"/>
                    </a:lnTo>
                    <a:lnTo>
                      <a:pt x="55" y="34"/>
                    </a:lnTo>
                    <a:lnTo>
                      <a:pt x="62" y="25"/>
                    </a:lnTo>
                    <a:lnTo>
                      <a:pt x="61" y="17"/>
                    </a:lnTo>
                    <a:lnTo>
                      <a:pt x="54" y="10"/>
                    </a:lnTo>
                    <a:lnTo>
                      <a:pt x="43" y="4"/>
                    </a:lnTo>
                    <a:lnTo>
                      <a:pt x="30" y="1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A7BD3E50-CE85-401C-9D4B-0BE054C1F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84"/>
                <a:ext cx="44" cy="27"/>
              </a:xfrm>
              <a:custGeom>
                <a:avLst/>
                <a:gdLst>
                  <a:gd name="T0" fmla="*/ 22 w 36"/>
                  <a:gd name="T1" fmla="*/ 0 h 23"/>
                  <a:gd name="T2" fmla="*/ 6 w 36"/>
                  <a:gd name="T3" fmla="*/ 0 h 23"/>
                  <a:gd name="T4" fmla="*/ 0 w 36"/>
                  <a:gd name="T5" fmla="*/ 5 h 23"/>
                  <a:gd name="T6" fmla="*/ 2 w 36"/>
                  <a:gd name="T7" fmla="*/ 12 h 23"/>
                  <a:gd name="T8" fmla="*/ 10 w 36"/>
                  <a:gd name="T9" fmla="*/ 19 h 23"/>
                  <a:gd name="T10" fmla="*/ 18 w 36"/>
                  <a:gd name="T11" fmla="*/ 23 h 23"/>
                  <a:gd name="T12" fmla="*/ 26 w 36"/>
                  <a:gd name="T13" fmla="*/ 22 h 23"/>
                  <a:gd name="T14" fmla="*/ 31 w 36"/>
                  <a:gd name="T15" fmla="*/ 19 h 23"/>
                  <a:gd name="T16" fmla="*/ 35 w 36"/>
                  <a:gd name="T17" fmla="*/ 16 h 23"/>
                  <a:gd name="T18" fmla="*/ 36 w 36"/>
                  <a:gd name="T19" fmla="*/ 11 h 23"/>
                  <a:gd name="T20" fmla="*/ 35 w 36"/>
                  <a:gd name="T21" fmla="*/ 5 h 23"/>
                  <a:gd name="T22" fmla="*/ 30 w 36"/>
                  <a:gd name="T23" fmla="*/ 2 h 23"/>
                  <a:gd name="T24" fmla="*/ 22 w 36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23"/>
                  <a:gd name="T41" fmla="*/ 36 w 36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23">
                    <a:moveTo>
                      <a:pt x="22" y="0"/>
                    </a:moveTo>
                    <a:lnTo>
                      <a:pt x="6" y="0"/>
                    </a:lnTo>
                    <a:lnTo>
                      <a:pt x="0" y="5"/>
                    </a:lnTo>
                    <a:lnTo>
                      <a:pt x="2" y="12"/>
                    </a:lnTo>
                    <a:lnTo>
                      <a:pt x="10" y="19"/>
                    </a:lnTo>
                    <a:lnTo>
                      <a:pt x="18" y="23"/>
                    </a:lnTo>
                    <a:lnTo>
                      <a:pt x="26" y="22"/>
                    </a:lnTo>
                    <a:lnTo>
                      <a:pt x="31" y="19"/>
                    </a:lnTo>
                    <a:lnTo>
                      <a:pt x="35" y="16"/>
                    </a:lnTo>
                    <a:lnTo>
                      <a:pt x="36" y="11"/>
                    </a:lnTo>
                    <a:lnTo>
                      <a:pt x="35" y="5"/>
                    </a:lnTo>
                    <a:lnTo>
                      <a:pt x="30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44" name="Freeform 42">
                <a:extLst>
                  <a:ext uri="{FF2B5EF4-FFF2-40B4-BE49-F238E27FC236}">
                    <a16:creationId xmlns:a16="http://schemas.microsoft.com/office/drawing/2014/main" id="{D465CD91-9FB4-4C15-A6A2-25F70537A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2811"/>
                <a:ext cx="47" cy="26"/>
              </a:xfrm>
              <a:custGeom>
                <a:avLst/>
                <a:gdLst>
                  <a:gd name="T0" fmla="*/ 0 w 41"/>
                  <a:gd name="T1" fmla="*/ 0 h 23"/>
                  <a:gd name="T2" fmla="*/ 0 w 41"/>
                  <a:gd name="T3" fmla="*/ 3 h 23"/>
                  <a:gd name="T4" fmla="*/ 4 w 41"/>
                  <a:gd name="T5" fmla="*/ 10 h 23"/>
                  <a:gd name="T6" fmla="*/ 12 w 41"/>
                  <a:gd name="T7" fmla="*/ 18 h 23"/>
                  <a:gd name="T8" fmla="*/ 27 w 41"/>
                  <a:gd name="T9" fmla="*/ 23 h 23"/>
                  <a:gd name="T10" fmla="*/ 35 w 41"/>
                  <a:gd name="T11" fmla="*/ 23 h 23"/>
                  <a:gd name="T12" fmla="*/ 39 w 41"/>
                  <a:gd name="T13" fmla="*/ 20 h 23"/>
                  <a:gd name="T14" fmla="*/ 41 w 41"/>
                  <a:gd name="T15" fmla="*/ 16 h 23"/>
                  <a:gd name="T16" fmla="*/ 38 w 41"/>
                  <a:gd name="T17" fmla="*/ 11 h 23"/>
                  <a:gd name="T18" fmla="*/ 32 w 41"/>
                  <a:gd name="T19" fmla="*/ 7 h 23"/>
                  <a:gd name="T20" fmla="*/ 24 w 41"/>
                  <a:gd name="T21" fmla="*/ 2 h 23"/>
                  <a:gd name="T22" fmla="*/ 13 w 41"/>
                  <a:gd name="T23" fmla="*/ 0 h 23"/>
                  <a:gd name="T24" fmla="*/ 0 w 41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23"/>
                  <a:gd name="T41" fmla="*/ 41 w 41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23">
                    <a:moveTo>
                      <a:pt x="0" y="0"/>
                    </a:moveTo>
                    <a:lnTo>
                      <a:pt x="0" y="3"/>
                    </a:lnTo>
                    <a:lnTo>
                      <a:pt x="4" y="10"/>
                    </a:lnTo>
                    <a:lnTo>
                      <a:pt x="12" y="18"/>
                    </a:lnTo>
                    <a:lnTo>
                      <a:pt x="27" y="23"/>
                    </a:lnTo>
                    <a:lnTo>
                      <a:pt x="35" y="23"/>
                    </a:lnTo>
                    <a:lnTo>
                      <a:pt x="39" y="20"/>
                    </a:lnTo>
                    <a:lnTo>
                      <a:pt x="41" y="16"/>
                    </a:lnTo>
                    <a:lnTo>
                      <a:pt x="38" y="11"/>
                    </a:lnTo>
                    <a:lnTo>
                      <a:pt x="32" y="7"/>
                    </a:lnTo>
                    <a:lnTo>
                      <a:pt x="24" y="2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45" name="Freeform 43">
                <a:extLst>
                  <a:ext uri="{FF2B5EF4-FFF2-40B4-BE49-F238E27FC236}">
                    <a16:creationId xmlns:a16="http://schemas.microsoft.com/office/drawing/2014/main" id="{7DB738E0-2CD6-45DC-8EB5-CAA7F52FA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505"/>
                <a:ext cx="42" cy="37"/>
              </a:xfrm>
              <a:custGeom>
                <a:avLst/>
                <a:gdLst>
                  <a:gd name="T0" fmla="*/ 8 w 37"/>
                  <a:gd name="T1" fmla="*/ 0 h 31"/>
                  <a:gd name="T2" fmla="*/ 3 w 37"/>
                  <a:gd name="T3" fmla="*/ 2 h 31"/>
                  <a:gd name="T4" fmla="*/ 0 w 37"/>
                  <a:gd name="T5" fmla="*/ 7 h 31"/>
                  <a:gd name="T6" fmla="*/ 2 w 37"/>
                  <a:gd name="T7" fmla="*/ 13 h 31"/>
                  <a:gd name="T8" fmla="*/ 6 w 37"/>
                  <a:gd name="T9" fmla="*/ 18 h 31"/>
                  <a:gd name="T10" fmla="*/ 12 w 37"/>
                  <a:gd name="T11" fmla="*/ 24 h 31"/>
                  <a:gd name="T12" fmla="*/ 18 w 37"/>
                  <a:gd name="T13" fmla="*/ 29 h 31"/>
                  <a:gd name="T14" fmla="*/ 25 w 37"/>
                  <a:gd name="T15" fmla="*/ 31 h 31"/>
                  <a:gd name="T16" fmla="*/ 31 w 37"/>
                  <a:gd name="T17" fmla="*/ 31 h 31"/>
                  <a:gd name="T18" fmla="*/ 36 w 37"/>
                  <a:gd name="T19" fmla="*/ 29 h 31"/>
                  <a:gd name="T20" fmla="*/ 37 w 37"/>
                  <a:gd name="T21" fmla="*/ 24 h 31"/>
                  <a:gd name="T22" fmla="*/ 36 w 37"/>
                  <a:gd name="T23" fmla="*/ 18 h 31"/>
                  <a:gd name="T24" fmla="*/ 33 w 37"/>
                  <a:gd name="T25" fmla="*/ 13 h 31"/>
                  <a:gd name="T26" fmla="*/ 28 w 37"/>
                  <a:gd name="T27" fmla="*/ 7 h 31"/>
                  <a:gd name="T28" fmla="*/ 22 w 37"/>
                  <a:gd name="T29" fmla="*/ 2 h 31"/>
                  <a:gd name="T30" fmla="*/ 15 w 37"/>
                  <a:gd name="T31" fmla="*/ 0 h 31"/>
                  <a:gd name="T32" fmla="*/ 8 w 37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1"/>
                  <a:gd name="T53" fmla="*/ 37 w 37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1">
                    <a:moveTo>
                      <a:pt x="8" y="0"/>
                    </a:moveTo>
                    <a:lnTo>
                      <a:pt x="3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29"/>
                    </a:lnTo>
                    <a:lnTo>
                      <a:pt x="25" y="31"/>
                    </a:lnTo>
                    <a:lnTo>
                      <a:pt x="31" y="31"/>
                    </a:lnTo>
                    <a:lnTo>
                      <a:pt x="36" y="29"/>
                    </a:lnTo>
                    <a:lnTo>
                      <a:pt x="37" y="24"/>
                    </a:lnTo>
                    <a:lnTo>
                      <a:pt x="36" y="18"/>
                    </a:lnTo>
                    <a:lnTo>
                      <a:pt x="33" y="13"/>
                    </a:lnTo>
                    <a:lnTo>
                      <a:pt x="28" y="7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46" name="Freeform 44">
                <a:extLst>
                  <a:ext uri="{FF2B5EF4-FFF2-40B4-BE49-F238E27FC236}">
                    <a16:creationId xmlns:a16="http://schemas.microsoft.com/office/drawing/2014/main" id="{43FDBF28-4539-4DF4-847A-754435DA4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807"/>
                <a:ext cx="17" cy="19"/>
              </a:xfrm>
              <a:custGeom>
                <a:avLst/>
                <a:gdLst>
                  <a:gd name="T0" fmla="*/ 2 w 15"/>
                  <a:gd name="T1" fmla="*/ 5 h 16"/>
                  <a:gd name="T2" fmla="*/ 0 w 15"/>
                  <a:gd name="T3" fmla="*/ 12 h 16"/>
                  <a:gd name="T4" fmla="*/ 3 w 15"/>
                  <a:gd name="T5" fmla="*/ 15 h 16"/>
                  <a:gd name="T6" fmla="*/ 9 w 15"/>
                  <a:gd name="T7" fmla="*/ 16 h 16"/>
                  <a:gd name="T8" fmla="*/ 14 w 15"/>
                  <a:gd name="T9" fmla="*/ 12 h 16"/>
                  <a:gd name="T10" fmla="*/ 15 w 15"/>
                  <a:gd name="T11" fmla="*/ 6 h 16"/>
                  <a:gd name="T12" fmla="*/ 13 w 15"/>
                  <a:gd name="T13" fmla="*/ 1 h 16"/>
                  <a:gd name="T14" fmla="*/ 8 w 15"/>
                  <a:gd name="T15" fmla="*/ 0 h 16"/>
                  <a:gd name="T16" fmla="*/ 2 w 15"/>
                  <a:gd name="T17" fmla="*/ 5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6"/>
                  <a:gd name="T29" fmla="*/ 15 w 15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6">
                    <a:moveTo>
                      <a:pt x="2" y="5"/>
                    </a:moveTo>
                    <a:lnTo>
                      <a:pt x="0" y="12"/>
                    </a:lnTo>
                    <a:lnTo>
                      <a:pt x="3" y="15"/>
                    </a:lnTo>
                    <a:lnTo>
                      <a:pt x="9" y="16"/>
                    </a:lnTo>
                    <a:lnTo>
                      <a:pt x="14" y="12"/>
                    </a:lnTo>
                    <a:lnTo>
                      <a:pt x="15" y="6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1097280" fontAlgn="base">
                  <a:spcBef>
                    <a:spcPct val="0"/>
                  </a:spcBef>
                  <a:spcAft>
                    <a:spcPct val="0"/>
                  </a:spcAft>
                  <a:buSzPct val="75000"/>
                  <a:defRPr/>
                </a:pPr>
                <a:endParaRPr lang="en-US" sz="3467" b="1">
                  <a:solidFill>
                    <a:srgbClr val="003300"/>
                  </a:solidFill>
                  <a:latin typeface="Arial" charset="0"/>
                </a:endParaRPr>
              </a:p>
            </p:txBody>
          </p:sp>
        </p:grpSp>
        <p:sp>
          <p:nvSpPr>
            <p:cNvPr id="26" name="Text Box 37">
              <a:extLst>
                <a:ext uri="{FF2B5EF4-FFF2-40B4-BE49-F238E27FC236}">
                  <a16:creationId xmlns:a16="http://schemas.microsoft.com/office/drawing/2014/main" id="{2C3E317B-BE45-4429-85A0-5FDF21724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536"/>
              <a:ext cx="1052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097280" fontAlgn="base">
                <a:spcBef>
                  <a:spcPct val="20000"/>
                </a:spcBef>
                <a:spcAft>
                  <a:spcPct val="0"/>
                </a:spcAft>
                <a:buSzPct val="75000"/>
                <a:defRPr/>
              </a:pPr>
              <a:r>
                <a:rPr lang="en-US" sz="3200" b="1" dirty="0">
                  <a:solidFill>
                    <a:srgbClr val="A50021"/>
                  </a:solidFill>
                  <a:latin typeface="Arial Narrow" panose="020B0606020202030204" pitchFamily="34" charset="0"/>
                </a:rPr>
                <a:t>WORLD</a:t>
              </a: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 bwMode="auto">
          <a:xfrm flipH="1" flipV="1">
            <a:off x="1311255" y="2088622"/>
            <a:ext cx="441960" cy="762000"/>
          </a:xfrm>
          <a:prstGeom prst="straightConnector1">
            <a:avLst/>
          </a:prstGeom>
          <a:noFill/>
          <a:ln w="127000" algn="ctr">
            <a:solidFill>
              <a:srgbClr val="FFC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390" name="TextBox 46"/>
          <p:cNvSpPr txBox="1">
            <a:spLocks noChangeArrowheads="1"/>
          </p:cNvSpPr>
          <p:nvPr/>
        </p:nvSpPr>
        <p:spPr bwMode="auto">
          <a:xfrm>
            <a:off x="2155643" y="551171"/>
            <a:ext cx="7882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tabLst>
                <a:tab pos="506413" algn="l"/>
                <a:tab pos="769938" algn="l"/>
                <a:tab pos="1014413" algn="l"/>
                <a:tab pos="1277938" algn="l"/>
                <a:tab pos="1522413" algn="l"/>
                <a:tab pos="1785938" algn="l"/>
                <a:tab pos="2030413" algn="l"/>
                <a:tab pos="2293938" algn="l"/>
                <a:tab pos="2538413" algn="l"/>
                <a:tab pos="2801938" algn="l"/>
                <a:tab pos="3046413" algn="l"/>
                <a:tab pos="3309938" algn="l"/>
                <a:tab pos="3554413" algn="l"/>
                <a:tab pos="3817938" algn="l"/>
                <a:tab pos="4062413" algn="l"/>
                <a:tab pos="4325938" algn="l"/>
                <a:tab pos="4570413" algn="l"/>
                <a:tab pos="4833938" algn="l"/>
                <a:tab pos="5078413" algn="l"/>
              </a:tabLst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tabLst/>
            </a:pPr>
            <a:r>
              <a:rPr lang="en-US" altLang="en-US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God’s Order for Christian Living</a:t>
            </a:r>
          </a:p>
        </p:txBody>
      </p:sp>
      <p:pic>
        <p:nvPicPr>
          <p:cNvPr id="51" name="Picture 10" descr="Image result for cro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575" y="300845"/>
            <a:ext cx="1882000" cy="280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82BB307-47BC-483E-87CA-2C617996CE6F}"/>
              </a:ext>
            </a:extLst>
          </p:cNvPr>
          <p:cNvSpPr txBox="1"/>
          <p:nvPr/>
        </p:nvSpPr>
        <p:spPr>
          <a:xfrm>
            <a:off x="6736711" y="1955205"/>
            <a:ext cx="220408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Inner-Man</a:t>
            </a:r>
            <a:endParaRPr lang="en-SG" sz="36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71380C-4B88-4D13-84D0-3EECC7164EC0}"/>
              </a:ext>
            </a:extLst>
          </p:cNvPr>
          <p:cNvSpPr txBox="1"/>
          <p:nvPr/>
        </p:nvSpPr>
        <p:spPr>
          <a:xfrm>
            <a:off x="1961305" y="1953934"/>
            <a:ext cx="238696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Outer-Man</a:t>
            </a:r>
            <a:endParaRPr lang="en-SG" sz="36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15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411" y="560161"/>
            <a:ext cx="11661457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4000" b="1" dirty="0">
                <a:solidFill>
                  <a:srgbClr val="000000"/>
                </a:solidFill>
                <a:latin typeface="Arial Narrow" pitchFamily="34" charset="0"/>
              </a:rPr>
              <a:t>Summary Conclusion</a:t>
            </a:r>
            <a:endParaRPr lang="en-US" sz="4000" dirty="0">
              <a:solidFill>
                <a:srgbClr val="000000"/>
              </a:solidFill>
              <a:latin typeface="Arial Narrow" pitchFamily="34" charset="0"/>
            </a:endParaRP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b="1" dirty="0">
                <a:solidFill>
                  <a:srgbClr val="000000"/>
                </a:solidFill>
                <a:latin typeface="Arial Narrow" pitchFamily="34" charset="0"/>
              </a:rPr>
              <a:t>I. 	</a:t>
            </a: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We must repent of living our lives carnally i.e. in the </a:t>
            </a:r>
            <a:r>
              <a:rPr lang="en-US" sz="3600" b="1" u="sng" dirty="0">
                <a:solidFill>
                  <a:srgbClr val="C00000"/>
                </a:solidFill>
                <a:latin typeface="Arial Narrow" pitchFamily="34" charset="0"/>
              </a:rPr>
              <a:t>Flesh</a:t>
            </a: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	rather than by the </a:t>
            </a:r>
            <a:r>
              <a:rPr lang="en-US" sz="3600" b="1" u="sng" dirty="0">
                <a:solidFill>
                  <a:srgbClr val="C00000"/>
                </a:solidFill>
                <a:latin typeface="Arial Narrow" pitchFamily="34" charset="0"/>
              </a:rPr>
              <a:t>Spirit</a:t>
            </a: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55" y="3119919"/>
            <a:ext cx="5823584" cy="707886"/>
          </a:xfrm>
          <a:prstGeom prst="rect">
            <a:avLst/>
          </a:prstGeom>
          <a:solidFill>
            <a:srgbClr val="333399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97280" fontAlgn="base">
              <a:spcAft>
                <a:spcPct val="0"/>
              </a:spcAft>
              <a:buSzPct val="75000"/>
              <a:defRPr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Know the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Mixture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in us</a:t>
            </a:r>
          </a:p>
        </p:txBody>
      </p:sp>
    </p:spTree>
    <p:extLst>
      <p:ext uri="{BB962C8B-B14F-4D97-AF65-F5344CB8AC3E}">
        <p14:creationId xmlns:p14="http://schemas.microsoft.com/office/powerpoint/2010/main" val="3812496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411" y="560161"/>
            <a:ext cx="1166495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4000" b="1" dirty="0">
                <a:solidFill>
                  <a:srgbClr val="000000"/>
                </a:solidFill>
                <a:latin typeface="Arial Narrow" pitchFamily="34" charset="0"/>
              </a:rPr>
              <a:t>Summary Conclusion</a:t>
            </a:r>
            <a:endParaRPr lang="en-US" sz="4000" dirty="0">
              <a:solidFill>
                <a:srgbClr val="000000"/>
              </a:solidFill>
              <a:latin typeface="Arial Narrow" pitchFamily="34" charset="0"/>
            </a:endParaRP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b="1" dirty="0">
                <a:solidFill>
                  <a:srgbClr val="000000"/>
                </a:solidFill>
                <a:latin typeface="Arial Narrow" pitchFamily="34" charset="0"/>
              </a:rPr>
              <a:t>II. 	</a:t>
            </a: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We must </a:t>
            </a:r>
            <a:r>
              <a:rPr lang="en-US" sz="3600" b="1" u="sng" dirty="0">
                <a:solidFill>
                  <a:srgbClr val="C00000"/>
                </a:solidFill>
                <a:latin typeface="Arial Narrow" pitchFamily="34" charset="0"/>
              </a:rPr>
              <a:t>Surrender</a:t>
            </a: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 our lives to God totally to live </a:t>
            </a:r>
            <a:r>
              <a:rPr lang="en-US" sz="3600" dirty="0" smtClean="0">
                <a:solidFill>
                  <a:srgbClr val="000000"/>
                </a:solidFill>
                <a:latin typeface="Arial Narrow" pitchFamily="34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Arial Narrow" pitchFamily="34" charset="0"/>
              </a:rPr>
              <a:t>	in utter dependency </a:t>
            </a: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on Him.</a:t>
            </a:r>
          </a:p>
          <a:p>
            <a:pPr defTabSz="1097280" fontAlgn="base">
              <a:spcBef>
                <a:spcPts val="1200"/>
              </a:spcBef>
              <a:spcAft>
                <a:spcPct val="0"/>
              </a:spcAft>
              <a:buSzPct val="75000"/>
              <a:tabLst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	Then we will be changed and be transformed </a:t>
            </a:r>
            <a:br>
              <a:rPr lang="en-US" sz="3600" dirty="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	into the image of </a:t>
            </a:r>
            <a:r>
              <a:rPr lang="en-US" sz="3600" b="1" u="sng" dirty="0">
                <a:solidFill>
                  <a:srgbClr val="C00000"/>
                </a:solidFill>
                <a:latin typeface="Arial Narrow" pitchFamily="34" charset="0"/>
              </a:rPr>
              <a:t>Christ</a:t>
            </a:r>
            <a:r>
              <a:rPr lang="en-US" sz="3600" dirty="0">
                <a:solidFill>
                  <a:srgbClr val="000000"/>
                </a:solidFill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4360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411" y="1026886"/>
            <a:ext cx="75323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Spiritual Life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Part I 		-		Be Spiritually Strong</a:t>
            </a:r>
          </a:p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75000"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</a:tabLst>
              <a:defRPr/>
            </a:pP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Part II		-		</a:t>
            </a:r>
            <a:r>
              <a:rPr kumimoji="0" lang="en-SG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Journey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 Brokenness</a:t>
            </a:r>
          </a:p>
        </p:txBody>
      </p:sp>
    </p:spTree>
    <p:extLst>
      <p:ext uri="{BB962C8B-B14F-4D97-AF65-F5344CB8AC3E}">
        <p14:creationId xmlns:p14="http://schemas.microsoft.com/office/powerpoint/2010/main" val="4262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279400" algn="l"/>
              </a:tabLst>
            </a:pPr>
            <a:endParaRPr kumimoji="0" lang="en-SG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15" y="868928"/>
            <a:ext cx="11656060" cy="45704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spcBef>
                <a:spcPts val="600"/>
              </a:spcBef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1. 	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Know that we are a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Mixture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. </a:t>
            </a:r>
          </a:p>
          <a:p>
            <a:pPr defTabSz="1097280" fontAlgn="base">
              <a:spcBef>
                <a:spcPts val="600"/>
              </a:spcBef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	A. 	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There is the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Natural Life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(</a:t>
            </a:r>
            <a:r>
              <a:rPr lang="en-US" sz="3200" b="1" dirty="0">
                <a:solidFill>
                  <a:srgbClr val="FFFFCC"/>
                </a:solidFill>
                <a:latin typeface="Arial Narrow" pitchFamily="34" charset="0"/>
              </a:rPr>
              <a:t>1 Corinthians 3:1-3</a:t>
            </a: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)</a:t>
            </a: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  <a:p>
            <a:pPr marL="1071563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		Sinful Nature</a:t>
            </a:r>
          </a:p>
          <a:p>
            <a:pPr marL="1071563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 	Old Man</a:t>
            </a:r>
          </a:p>
          <a:p>
            <a:pPr marL="1071563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 	Corrupt</a:t>
            </a:r>
          </a:p>
          <a:p>
            <a:pPr marL="1071563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 	Soulish - Self-Life</a:t>
            </a:r>
          </a:p>
          <a:p>
            <a:pPr marL="1071563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 	Carnal Flesh</a:t>
            </a:r>
          </a:p>
          <a:p>
            <a:pPr marL="1071563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 	Spiritual Infancy	</a:t>
            </a:r>
          </a:p>
        </p:txBody>
      </p:sp>
    </p:spTree>
    <p:extLst>
      <p:ext uri="{BB962C8B-B14F-4D97-AF65-F5344CB8AC3E}">
        <p14:creationId xmlns:p14="http://schemas.microsoft.com/office/powerpoint/2010/main" val="2547565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7910" y="3129930"/>
            <a:ext cx="626509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1. 	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Know that we are a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Mixture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. </a:t>
            </a:r>
          </a:p>
          <a:p>
            <a:pPr defTabSz="1097280"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541338" algn="l"/>
                <a:tab pos="717550" algn="l"/>
                <a:tab pos="895350" algn="l"/>
                <a:tab pos="1071563" algn="l"/>
                <a:tab pos="1258888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latin typeface="Arial Narrow" pitchFamily="34" charset="0"/>
              </a:rPr>
              <a:t>	B.	 	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And there is the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Spiritual Life</a:t>
            </a: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.</a:t>
            </a:r>
          </a:p>
          <a:p>
            <a:pPr marL="1076325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7300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	Christ Jesus in us.</a:t>
            </a:r>
          </a:p>
          <a:p>
            <a:pPr marL="1076325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7300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	The Holy Spirit dwelling in us.</a:t>
            </a:r>
          </a:p>
          <a:p>
            <a:pPr marL="1076325" lvl="5" defTabSz="1097192">
              <a:spcBef>
                <a:spcPts val="600"/>
              </a:spcBef>
              <a:buSzPct val="70000"/>
              <a:buFont typeface="Wingdings" pitchFamily="2" charset="2"/>
              <a:buChar char="Ø"/>
              <a:tabLst>
                <a:tab pos="541338" algn="l"/>
                <a:tab pos="717550" algn="l"/>
                <a:tab pos="895350" algn="l"/>
                <a:tab pos="1071563" algn="l"/>
                <a:tab pos="1257300" algn="l"/>
                <a:tab pos="1435100" algn="l"/>
                <a:tab pos="1612900" algn="l"/>
                <a:tab pos="1789113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 	Father God dwelling with us.</a:t>
            </a:r>
          </a:p>
        </p:txBody>
      </p:sp>
    </p:spTree>
    <p:extLst>
      <p:ext uri="{BB962C8B-B14F-4D97-AF65-F5344CB8AC3E}">
        <p14:creationId xmlns:p14="http://schemas.microsoft.com/office/powerpoint/2010/main" val="3279800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357" y="555771"/>
            <a:ext cx="1165669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tabLst>
                <a:tab pos="541338" algn="l"/>
              </a:tabLs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1.	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Know that we are a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Mixture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3357" y="1710045"/>
            <a:ext cx="77102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Galatians 5:16, 18, 25 </a:t>
            </a: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We are to walk, live, be led, keep in step with the Spirit …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2508" y="3015115"/>
            <a:ext cx="67773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Galatians 5:17 </a:t>
            </a: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But the Flesh in us is contrary to the ways of the Spirit.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3525" y="4320185"/>
            <a:ext cx="6100952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 resulting “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Tension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-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Battle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” </a:t>
            </a:r>
            <a:b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to live the Christ Life - be Spirit-Led</a:t>
            </a:r>
          </a:p>
        </p:txBody>
      </p:sp>
    </p:spTree>
    <p:extLst>
      <p:ext uri="{BB962C8B-B14F-4D97-AF65-F5344CB8AC3E}">
        <p14:creationId xmlns:p14="http://schemas.microsoft.com/office/powerpoint/2010/main" val="1847133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91790" y="2610157"/>
            <a:ext cx="640842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algn="l" defTabSz="1097280" fontAlgn="base">
              <a:spcBef>
                <a:spcPts val="600"/>
              </a:spcBef>
              <a:spcAft>
                <a:spcPct val="0"/>
              </a:spcAft>
              <a:tabLst>
                <a:tab pos="541338" algn="l"/>
              </a:tabLst>
            </a:pPr>
            <a:r>
              <a:rPr lang="en-US" altLang="en-US" sz="4800" dirty="0">
                <a:solidFill>
                  <a:srgbClr val="000000"/>
                </a:solidFill>
                <a:latin typeface="Arial Narrow" panose="020B0606020202030204" pitchFamily="34" charset="0"/>
              </a:rPr>
              <a:t>Journey in Brokenness</a:t>
            </a:r>
          </a:p>
          <a:p>
            <a:pPr algn="l" defTabSz="1097280" fontAlgn="base">
              <a:spcBef>
                <a:spcPts val="6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Ø"/>
              <a:tabLst>
                <a:tab pos="541338" algn="l"/>
              </a:tabLst>
            </a:pPr>
            <a:r>
              <a:rPr lang="en-US" altLang="en-US" sz="3600" b="0" dirty="0">
                <a:solidFill>
                  <a:srgbClr val="000000"/>
                </a:solidFill>
                <a:latin typeface="Arial Narrow" panose="020B0606020202030204" pitchFamily="34" charset="0"/>
              </a:rPr>
              <a:t> 	</a:t>
            </a:r>
            <a:r>
              <a:rPr lang="en-US" alt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Example of CEO</a:t>
            </a:r>
          </a:p>
          <a:p>
            <a:pPr algn="l" defTabSz="1097280" fontAlgn="base">
              <a:spcBef>
                <a:spcPts val="6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Ø"/>
              <a:tabLst>
                <a:tab pos="541338" algn="l"/>
              </a:tabLst>
            </a:pPr>
            <a:r>
              <a:rPr lang="en-US" altLang="en-US" sz="3600" dirty="0">
                <a:solidFill>
                  <a:srgbClr val="000000"/>
                </a:solidFill>
                <a:latin typeface="Arial Narrow" panose="020B0606020202030204" pitchFamily="34" charset="0"/>
              </a:rPr>
              <a:t>  	</a:t>
            </a:r>
            <a:r>
              <a:rPr lang="en-US" alt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Examples of Moses &amp; Jacob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9813" y="4793628"/>
            <a:ext cx="6032373" cy="553998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John 12:24; Psalm 51:17; Isaiah 57:15</a:t>
            </a:r>
            <a:endParaRPr lang="en-SG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05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0" name="Text Box 4"/>
          <p:cNvSpPr txBox="1">
            <a:spLocks noChangeArrowheads="1"/>
          </p:cNvSpPr>
          <p:nvPr/>
        </p:nvSpPr>
        <p:spPr bwMode="auto">
          <a:xfrm>
            <a:off x="273357" y="4031406"/>
            <a:ext cx="116538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97280" fontAlgn="base">
              <a:spcAft>
                <a:spcPct val="0"/>
              </a:spcAft>
              <a:buSzPct val="75000"/>
              <a:defRPr/>
            </a:pPr>
            <a:r>
              <a:rPr lang="en-US" sz="3000" b="1" dirty="0">
                <a:solidFill>
                  <a:srgbClr val="FFFFCC"/>
                </a:solidFill>
                <a:latin typeface="Arial Narrow" pitchFamily="34" charset="0"/>
              </a:rPr>
              <a:t>Acts 7:22 </a:t>
            </a: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And Moses was learned in all the wisdom of the Egyptians, </a:t>
            </a:r>
            <a:r>
              <a:rPr lang="en-US" sz="3000" dirty="0" smtClean="0">
                <a:solidFill>
                  <a:srgbClr val="FFFFFF"/>
                </a:solidFill>
                <a:latin typeface="Arial Narrow" pitchFamily="34" charset="0"/>
              </a:rPr>
              <a:t/>
            </a:r>
            <a:br>
              <a:rPr lang="en-US" sz="3000" dirty="0" smtClean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sz="3000" dirty="0" smtClean="0">
                <a:solidFill>
                  <a:srgbClr val="FFFFFF"/>
                </a:solidFill>
                <a:latin typeface="Arial Narrow" pitchFamily="34" charset="0"/>
              </a:rPr>
              <a:t>and </a:t>
            </a:r>
            <a:r>
              <a:rPr lang="en-US" sz="3000" dirty="0">
                <a:solidFill>
                  <a:srgbClr val="FFFFFF"/>
                </a:solidFill>
                <a:latin typeface="Arial Narrow" pitchFamily="34" charset="0"/>
              </a:rPr>
              <a:t>was mighty in words and deeds.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668" y="298255"/>
            <a:ext cx="11653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SG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Example: </a:t>
            </a:r>
            <a:r>
              <a:rPr lang="en-SG" sz="3200" b="1" dirty="0">
                <a:solidFill>
                  <a:srgbClr val="FFFF00"/>
                </a:solidFill>
                <a:latin typeface="Arial Narrow" panose="020B0606020202030204" pitchFamily="34" charset="0"/>
              </a:rPr>
              <a:t>Moses</a:t>
            </a:r>
            <a:r>
              <a:rPr lang="en-SG" sz="32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SG" sz="3200" dirty="0">
                <a:solidFill>
                  <a:srgbClr val="FFC000"/>
                </a:solidFill>
                <a:latin typeface="Arial Narrow" panose="020B0606020202030204" pitchFamily="34" charset="0"/>
              </a:rPr>
              <a:t>[at 40 years]</a:t>
            </a:r>
          </a:p>
        </p:txBody>
      </p:sp>
    </p:spTree>
    <p:extLst>
      <p:ext uri="{BB962C8B-B14F-4D97-AF65-F5344CB8AC3E}">
        <p14:creationId xmlns:p14="http://schemas.microsoft.com/office/powerpoint/2010/main" val="411917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75000"/>
          <a:buFont typeface="Wingdings" pitchFamily="2" charset="2"/>
          <a:buNone/>
          <a:tabLst>
            <a:tab pos="457200" algn="l"/>
          </a:tabLst>
          <a:defRPr kumimoji="0" lang="en-US" sz="2600" b="1" i="0" u="none" strike="noStrike" cap="none" normalizeH="0" baseline="0" smtClean="0">
            <a:ln>
              <a:noFill/>
            </a:ln>
            <a:solidFill>
              <a:srgbClr val="00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75000"/>
          <a:buFont typeface="Wingdings" pitchFamily="2" charset="2"/>
          <a:buNone/>
          <a:tabLst>
            <a:tab pos="457200" algn="l"/>
          </a:tabLst>
          <a:defRPr kumimoji="0" lang="en-US" sz="2600" b="1" i="0" u="none" strike="noStrike" cap="none" normalizeH="0" baseline="0" smtClean="0">
            <a:ln>
              <a:noFill/>
            </a:ln>
            <a:solidFill>
              <a:srgbClr val="00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>
            <a:tab pos="279400" algn="l"/>
          </a:tabLst>
          <a:defRPr kumimoji="0" lang="en-US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>
            <a:tab pos="279400" algn="l"/>
          </a:tabLst>
          <a:defRPr kumimoji="0" lang="en-US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75000"/>
          <a:buFont typeface="Wingdings" pitchFamily="2" charset="2"/>
          <a:buNone/>
          <a:tabLst>
            <a:tab pos="457200" algn="l"/>
          </a:tabLst>
          <a:defRPr kumimoji="0" lang="en-US" sz="2600" b="1" i="0" u="none" strike="noStrike" cap="none" normalizeH="0" baseline="0" smtClean="0">
            <a:ln>
              <a:noFill/>
            </a:ln>
            <a:solidFill>
              <a:srgbClr val="00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75000"/>
          <a:buFont typeface="Wingdings" pitchFamily="2" charset="2"/>
          <a:buNone/>
          <a:tabLst>
            <a:tab pos="457200" algn="l"/>
          </a:tabLst>
          <a:defRPr kumimoji="0" lang="en-US" sz="2600" b="1" i="0" u="none" strike="noStrike" cap="none" normalizeH="0" baseline="0" smtClean="0">
            <a:ln>
              <a:noFill/>
            </a:ln>
            <a:solidFill>
              <a:srgbClr val="00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>
            <a:tab pos="279400" algn="l"/>
          </a:tabLst>
          <a:defRPr kumimoji="0" lang="en-US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>
            <a:tab pos="279400" algn="l"/>
          </a:tabLst>
          <a:defRPr kumimoji="0" lang="en-US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6153</TotalTime>
  <Words>777</Words>
  <Application>Microsoft Office PowerPoint</Application>
  <PresentationFormat>Widescreen</PresentationFormat>
  <Paragraphs>281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Office Theme</vt:lpstr>
      <vt:lpstr>1_Default Design</vt:lpstr>
      <vt:lpstr>2_Default Design</vt:lpstr>
      <vt:lpstr>3_Default Design</vt:lpstr>
      <vt:lpstr>7_Default Design</vt:lpstr>
      <vt:lpstr>Default Design</vt:lpstr>
      <vt:lpstr>7_Office Theme</vt:lpstr>
      <vt:lpstr>12_Default Design</vt:lpstr>
      <vt:lpstr>17_Default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</dc:creator>
  <cp:lastModifiedBy>Jessica Teng</cp:lastModifiedBy>
  <cp:revision>264</cp:revision>
  <dcterms:created xsi:type="dcterms:W3CDTF">2018-12-07T03:33:56Z</dcterms:created>
  <dcterms:modified xsi:type="dcterms:W3CDTF">2021-03-04T13:30:13Z</dcterms:modified>
</cp:coreProperties>
</file>