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4" r:id="rId2"/>
    <p:sldMasterId id="2147483816" r:id="rId3"/>
    <p:sldMasterId id="2147483828" r:id="rId4"/>
    <p:sldMasterId id="2147483840" r:id="rId5"/>
    <p:sldMasterId id="2147484104" r:id="rId6"/>
    <p:sldMasterId id="2147484116" r:id="rId7"/>
  </p:sldMasterIdLst>
  <p:notesMasterIdLst>
    <p:notesMasterId r:id="rId25"/>
  </p:notesMasterIdLst>
  <p:sldIdLst>
    <p:sldId id="258" r:id="rId8"/>
    <p:sldId id="491" r:id="rId9"/>
    <p:sldId id="492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20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orient="horz" pos="1094" userDrawn="1">
          <p15:clr>
            <a:srgbClr val="A4A3A4"/>
          </p15:clr>
        </p15:guide>
        <p15:guide id="7" pos="3069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pos="7514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FFFF"/>
    <a:srgbClr val="FFFF66"/>
    <a:srgbClr val="000066"/>
    <a:srgbClr val="99CCFF"/>
    <a:srgbClr val="071230"/>
    <a:srgbClr val="006600"/>
    <a:srgbClr val="403E53"/>
    <a:srgbClr val="CC6600"/>
    <a:srgbClr val="B46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1752"/>
        <p:guide pos="3840"/>
        <p:guide pos="2320"/>
        <p:guide pos="166"/>
        <p:guide orient="horz" pos="187"/>
        <p:guide orient="horz" pos="1094"/>
        <p:guide pos="3069"/>
        <p:guide orient="horz" pos="777"/>
        <p:guide pos="7514"/>
        <p:guide orient="horz" pos="14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79A3B-C8A9-4211-8E58-1F836A5B42F0}" type="datetimeFigureOut">
              <a:rPr lang="en-SG" smtClean="0"/>
              <a:t>8/4/2021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DEC03-CCCC-4A35-8AD3-6F9737FC9D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9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8" indent="0" algn="ctr">
              <a:buNone/>
              <a:defRPr/>
            </a:lvl2pPr>
            <a:lvl3pPr marL="1219176" indent="0" algn="ctr">
              <a:buNone/>
              <a:defRPr/>
            </a:lvl3pPr>
            <a:lvl4pPr marL="1828764" indent="0" algn="ctr">
              <a:buNone/>
              <a:defRPr/>
            </a:lvl4pPr>
            <a:lvl5pPr marL="2438352" indent="0" algn="ctr">
              <a:buNone/>
              <a:defRPr/>
            </a:lvl5pPr>
            <a:lvl6pPr marL="3047940" indent="0" algn="ctr">
              <a:buNone/>
              <a:defRPr/>
            </a:lvl6pPr>
            <a:lvl7pPr marL="3657526" indent="0" algn="ctr">
              <a:buNone/>
              <a:defRPr/>
            </a:lvl7pPr>
            <a:lvl8pPr marL="4267115" indent="0" algn="ctr">
              <a:buNone/>
              <a:defRPr/>
            </a:lvl8pPr>
            <a:lvl9pPr marL="48767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740C1EA4-5479-4BB7-ACE1-8F14C4E6FF05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C7C242E-3684-4CCE-947B-FF14D34BFA8F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2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D64D9866-B1BF-4261-A403-DB50BAB8A096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C46B7082-FC86-44B1-B642-3E9239CFEC66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F46C4769-3881-4C8A-8EC0-F7F386582B8F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3C39DB92-2B7E-485F-B704-427F0DC81F89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5E788-50F8-4FAD-826E-4BEE7DFD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F8374-5A22-4E8D-B0FF-EFD85F8F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72D1-89F2-47F4-979C-5E75ADD0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2515C418-94FC-4CCE-8B03-85DB479FB9EA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81953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5BF4A-409B-4851-BFB2-762E8623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72D7-73E1-4C56-A0DF-B745EE23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366E-87EE-4E97-8A0B-F65DA3A1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73C9F1A1-67AD-45A0-85B3-1B1BACF3247C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284315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5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27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5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7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13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5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0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384A-1DDF-4039-B853-173EA98D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AAFD0-C4B4-4B35-A9A5-D44E50AE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76F9-CDB0-4A40-9B2A-00E0FA09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6D45A76D-D902-4D34-9588-B4F795EDB8E7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242306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E25A5-97EB-4E85-BEE2-323229FB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F71FE-82A0-47DE-BE1E-287B9331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4355-5581-4056-8A2C-A7C14013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7357D863-B59D-4551-8D8D-13EC646994AD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56143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0" b="1"/>
            </a:lvl2pPr>
            <a:lvl3pPr marL="1097254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1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0" b="1"/>
            </a:lvl2pPr>
            <a:lvl3pPr marL="1097254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1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1CA76-FA49-447D-8544-D7389D59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9200D-D6EE-4DCF-9452-A9362196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64A09-D4B7-4CBE-BF85-5443295D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AD734AA5-47AA-446C-99C1-2DB8C7EF155E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87980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D6863-30DF-40ED-BFEB-08C46678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5BACC-CA91-4F91-BD8D-C0E47B87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356FA-E4BE-42DE-A959-7F7059D4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51385564-F2C4-435E-B794-9D1FB947CD75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344565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D8785-E20D-4EC3-9CD2-D2975B23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03D80-0826-430B-AC2B-351914D7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DD506-9CE6-4339-8847-C8DEF80F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E3BD5B4E-A087-43D8-A712-E60C1CE23F14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693613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27" indent="0">
              <a:buNone/>
              <a:defRPr sz="1440"/>
            </a:lvl2pPr>
            <a:lvl3pPr marL="1097254" indent="0">
              <a:buNone/>
              <a:defRPr sz="1200"/>
            </a:lvl3pPr>
            <a:lvl4pPr marL="1645879" indent="0">
              <a:buNone/>
              <a:defRPr sz="1080"/>
            </a:lvl4pPr>
            <a:lvl5pPr marL="2194505" indent="0">
              <a:buNone/>
              <a:defRPr sz="1080"/>
            </a:lvl5pPr>
            <a:lvl6pPr marL="2743132" indent="0">
              <a:buNone/>
              <a:defRPr sz="1080"/>
            </a:lvl6pPr>
            <a:lvl7pPr marL="3291758" indent="0">
              <a:buNone/>
              <a:defRPr sz="1080"/>
            </a:lvl7pPr>
            <a:lvl8pPr marL="3840384" indent="0">
              <a:buNone/>
              <a:defRPr sz="1080"/>
            </a:lvl8pPr>
            <a:lvl9pPr marL="4389011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DF759-A0DE-48C8-B25B-208FDBC7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CE136-BD79-42E8-81D6-DAB175E6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BD625-467B-4BFD-B8A2-07FA44D8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EDE5DBC4-4942-4C60-BED4-205541A7D115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71130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D999BFC-222A-4ACE-A3CE-4DBEBA75B97B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62F9B07B-522F-4562-80F8-6BA7E263F1AD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78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27" indent="0">
              <a:buNone/>
              <a:defRPr sz="3360"/>
            </a:lvl2pPr>
            <a:lvl3pPr marL="1097254" indent="0">
              <a:buNone/>
              <a:defRPr sz="2880"/>
            </a:lvl3pPr>
            <a:lvl4pPr marL="1645879" indent="0">
              <a:buNone/>
              <a:defRPr sz="2400"/>
            </a:lvl4pPr>
            <a:lvl5pPr marL="2194505" indent="0">
              <a:buNone/>
              <a:defRPr sz="2400"/>
            </a:lvl5pPr>
            <a:lvl6pPr marL="2743132" indent="0">
              <a:buNone/>
              <a:defRPr sz="2400"/>
            </a:lvl6pPr>
            <a:lvl7pPr marL="3291758" indent="0">
              <a:buNone/>
              <a:defRPr sz="2400"/>
            </a:lvl7pPr>
            <a:lvl8pPr marL="3840384" indent="0">
              <a:buNone/>
              <a:defRPr sz="2400"/>
            </a:lvl8pPr>
            <a:lvl9pPr marL="4389011" indent="0">
              <a:buNone/>
              <a:defRPr sz="24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61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27" indent="0">
              <a:buNone/>
              <a:defRPr sz="1440"/>
            </a:lvl2pPr>
            <a:lvl3pPr marL="1097254" indent="0">
              <a:buNone/>
              <a:defRPr sz="1200"/>
            </a:lvl3pPr>
            <a:lvl4pPr marL="1645879" indent="0">
              <a:buNone/>
              <a:defRPr sz="1080"/>
            </a:lvl4pPr>
            <a:lvl5pPr marL="2194505" indent="0">
              <a:buNone/>
              <a:defRPr sz="1080"/>
            </a:lvl5pPr>
            <a:lvl6pPr marL="2743132" indent="0">
              <a:buNone/>
              <a:defRPr sz="1080"/>
            </a:lvl6pPr>
            <a:lvl7pPr marL="3291758" indent="0">
              <a:buNone/>
              <a:defRPr sz="1080"/>
            </a:lvl7pPr>
            <a:lvl8pPr marL="3840384" indent="0">
              <a:buNone/>
              <a:defRPr sz="1080"/>
            </a:lvl8pPr>
            <a:lvl9pPr marL="4389011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95B71-AD0B-41DB-8768-7296C077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684BB-9C10-4606-BA0F-03CA1CA3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E9C5-9C67-4FED-9B43-31D2FF51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EC142372-4A50-4C40-9E8C-D26A55354665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4182948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48CFB-7138-436B-A7F7-C02214B8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BB4E-0D4C-47CD-A079-D80DFA0C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4A6-2870-4383-A890-BD3AF3BC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CEF83E4A-0453-48B0-8991-29ED5B99273C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781150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1230-416D-4060-A60B-5EF5B8AD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63B1-CEFE-4476-A61D-F3352A1F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15E67-C999-446C-8572-D241C0B6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E7055394-CD5E-4E18-BBEE-7DF54642F73F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342429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A4A1F555-C3F6-411F-BD8A-FFA91E7BF24B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3865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70C5E12A-0CFC-4942-B66E-01F0F35456A7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51594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4AE89F21-D115-41CF-9359-321AE6DEBA35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0529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0F34EDE0-9EB3-4DBB-9B0A-4E578F038CA4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9851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8" cy="639763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3" y="1535115"/>
            <a:ext cx="5389033" cy="639763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3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698D9D1-B26B-4004-8316-3339498E01EE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61280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A697D780-6164-4A3E-93BA-8A46D12DC9C3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0730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D9A1C6CC-6082-4977-A9B4-521E4056FB3B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7803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/>
            </a:lvl1pPr>
            <a:lvl2pPr marL="609588" indent="0">
              <a:buNone/>
              <a:defRPr sz="2400"/>
            </a:lvl2pPr>
            <a:lvl3pPr marL="1219176" indent="0">
              <a:buNone/>
              <a:defRPr sz="2134"/>
            </a:lvl3pPr>
            <a:lvl4pPr marL="1828764" indent="0">
              <a:buNone/>
              <a:defRPr sz="1867"/>
            </a:lvl4pPr>
            <a:lvl5pPr marL="2438352" indent="0">
              <a:buNone/>
              <a:defRPr sz="1867"/>
            </a:lvl5pPr>
            <a:lvl6pPr marL="3047940" indent="0">
              <a:buNone/>
              <a:defRPr sz="1867"/>
            </a:lvl6pPr>
            <a:lvl7pPr marL="3657526" indent="0">
              <a:buNone/>
              <a:defRPr sz="1867"/>
            </a:lvl7pPr>
            <a:lvl8pPr marL="4267115" indent="0">
              <a:buNone/>
              <a:defRPr sz="1867"/>
            </a:lvl8pPr>
            <a:lvl9pPr marL="4876700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D5AC47B-B21C-43E2-BBE6-A85B76E168EE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275C5039-AE9B-4323-B6AE-B73CB308FCE0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56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1"/>
            <a:ext cx="4011084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7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BD39545-44FD-4DAC-B55B-44FDB49BB262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72155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60"/>
            <a:ext cx="7315200" cy="8048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3286D2EA-8740-433E-AB35-E3653402677A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77361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23F968D4-5CC8-438D-AAD6-F2D94A5B8BBC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44669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1D9A5D4B-E5C8-4DC3-8BF7-ECE205BB9A75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265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1AE7-57B8-4A1B-B1E4-F6E1D0573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B29F88-61A4-4C95-A133-5E3F7759D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4D5165-AAD3-4CD0-AF4E-914EB1344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A9FF127A-5B7B-4166-A9B1-D06EB663353A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4221308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A6F1CD-9845-46E2-8D4B-4D4BF6D20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99033-2DD5-4042-9096-2FF1CA86E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AABF8-062C-414C-92FF-6BC9856D6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340C1C48-8170-4A5E-8FB3-196953014DF7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468564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5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20B0A-5739-473B-9FF1-84EEC042E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22D5C-0C32-4A07-8CAA-F75571A45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D2C2E5-AADD-46DF-965A-F7950522F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D30E191B-58C9-4BE7-B921-C9D508DBAFA3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1832007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0"/>
            <a:ext cx="5080000" cy="41148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5D6826C-059A-4F1F-960F-EF564DA54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B44EACD-BEFE-4DE6-B81F-587BEB7CD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F5AAA2D-E221-46B9-A914-FF42BCDB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8555974E-B1BE-4582-8BC3-F234B94B9CD3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461506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8" cy="639763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3" y="1535115"/>
            <a:ext cx="5389033" cy="639763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3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83F0EE-BC0C-4909-9B57-26E7E5AA8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5870D7-A7BA-4A02-A516-73842020C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E8C23C-1832-49B4-9878-CAEEDFC40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BDAA1E13-E518-4659-8B51-67535A5751BC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942505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2B79A7-6B13-4974-8689-034C6B216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A1CC13-0EEE-413F-A689-1CD7B78BF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18843C-CFE9-49D9-AB72-5B0B62513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295B6A3-6C6C-4420-A49D-50C092F4ABAA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35162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3BE10715-0D2B-4F49-BC2A-573D77C8E6C7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D04A3529-79BE-49F2-9BBE-A5ED5C04CD41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22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CF2EA-C463-4A44-B8FB-435CB0EAF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632F8B-267A-425A-A437-9F19BCE3F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39971B-B81E-48AE-A3F5-9C5D12E0A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FD76CC44-B9A2-40F3-A4CE-0190FFF52F68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183976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1"/>
            <a:ext cx="4011084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7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689CEDD-B275-40E5-9321-52B0A6375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D8E2304-52CC-4FAA-8BFC-A8A6690A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697EF4E-AB5B-496F-9A0A-1ABC98BA5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16886B05-A737-4905-9FE5-1ABFF6BBC793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369533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25"/>
            <a:ext cx="73152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5"/>
            <a:ext cx="7315200" cy="8048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F34AB27-E436-44BF-99BB-9597815D3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C932EE6-9DFD-4EEE-9C31-13C558654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E39E4E4-44DD-457D-92E9-91B65ED4F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B8131026-1B75-48FB-B7EC-088EA4B64511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4639734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90E76-D9BE-4E89-998B-E0BC81E11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425D7-5DDC-43D5-BC57-D7860A0E8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CD7621-59F5-4442-8EEB-4C24A3A92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A218426C-8283-43A8-902C-32F2C88CB66A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939883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907A11-EC7D-49E1-82C2-DB5B56C58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FBD5B9-7DD3-47E4-B730-9FA44CF31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0C2592-20FC-4B92-8732-E25BD9679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855DE710-958A-4133-8E1E-2880A98FB1F3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9351479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C1922-104F-414F-8205-3E91DC80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1D96F-4FB5-46D3-B1E9-710F311C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16BA-C32D-479E-A75C-E1C88355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1291B371-64D9-4A13-AB1A-8B5982E7EA06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3865111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71D28-6B3B-4C89-B27C-341538C5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9BDF8-3CE4-4ED2-B326-236C84A4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B5007-F2C8-497E-8F3C-24D06EA5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BEC036C0-0083-4E13-9BE4-E9FD57485762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2335503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08AB-7E7A-4766-ACBE-926850EC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46775-219D-4A1A-8739-A20A4338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F9C50-6B26-4CB0-8579-9F4502EF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C83B0FB3-BF16-49E5-8CE6-AC2C387A6B34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695462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B9917-B266-47BE-9966-37378D77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42753-4BA4-4C5D-BA3E-3204A2BD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C6A27-F784-4903-AC70-D7AFDA84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46DF7C38-7F3C-42E1-8AF7-AA6C6D71AA8F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726615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3F421-B5E7-4EF6-A041-2BB21B8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555C8-4BA1-407F-9E39-2902E281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A0AB5-30A1-4CCE-B594-237163E8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1EF20126-2A7F-496A-864A-EF84DDE14EBE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92142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9"/>
            <a:ext cx="538691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8" indent="0">
              <a:buNone/>
              <a:defRPr sz="2666" b="1"/>
            </a:lvl2pPr>
            <a:lvl3pPr marL="1219176" indent="0">
              <a:buNone/>
              <a:defRPr sz="2400" b="1"/>
            </a:lvl3pPr>
            <a:lvl4pPr marL="1828764" indent="0">
              <a:buNone/>
              <a:defRPr sz="2134" b="1"/>
            </a:lvl4pPr>
            <a:lvl5pPr marL="2438352" indent="0">
              <a:buNone/>
              <a:defRPr sz="2134" b="1"/>
            </a:lvl5pPr>
            <a:lvl6pPr marL="3047940" indent="0">
              <a:buNone/>
              <a:defRPr sz="2134" b="1"/>
            </a:lvl6pPr>
            <a:lvl7pPr marL="3657526" indent="0">
              <a:buNone/>
              <a:defRPr sz="2134" b="1"/>
            </a:lvl7pPr>
            <a:lvl8pPr marL="4267115" indent="0">
              <a:buNone/>
              <a:defRPr sz="2134" b="1"/>
            </a:lvl8pPr>
            <a:lvl9pPr marL="4876700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9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9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8" indent="0">
              <a:buNone/>
              <a:defRPr sz="2666" b="1"/>
            </a:lvl2pPr>
            <a:lvl3pPr marL="1219176" indent="0">
              <a:buNone/>
              <a:defRPr sz="2400" b="1"/>
            </a:lvl3pPr>
            <a:lvl4pPr marL="1828764" indent="0">
              <a:buNone/>
              <a:defRPr sz="2134" b="1"/>
            </a:lvl4pPr>
            <a:lvl5pPr marL="2438352" indent="0">
              <a:buNone/>
              <a:defRPr sz="2134" b="1"/>
            </a:lvl5pPr>
            <a:lvl6pPr marL="3047940" indent="0">
              <a:buNone/>
              <a:defRPr sz="2134" b="1"/>
            </a:lvl6pPr>
            <a:lvl7pPr marL="3657526" indent="0">
              <a:buNone/>
              <a:defRPr sz="2134" b="1"/>
            </a:lvl7pPr>
            <a:lvl8pPr marL="4267115" indent="0">
              <a:buNone/>
              <a:defRPr sz="2134" b="1"/>
            </a:lvl8pPr>
            <a:lvl9pPr marL="4876700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9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6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827EC39-3970-49F1-B22B-E2591C9DA6B6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82CBAF7F-5155-483B-8B55-3B5143569049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03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14429-98F7-4B30-8261-46C2C07C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BD37A-6E1F-4D66-9614-104D0440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E84A0-1A41-4254-A6BD-0B40B8FE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ACB0D587-2057-4158-AF99-3EBB35D0CB73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2376580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23AA9-4D94-4EA1-9276-CD52F9CA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CBB83-AF3E-4A9E-B4F7-2D58065C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DC045-3385-4B2B-B529-74E9559E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BE50EA69-657C-464E-9FA8-079F4AB265FD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187432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420F5-7C34-4D49-B0C4-C7C32E63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08B61-8959-4FE2-AD80-8EFC1607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26C2B-42A7-472C-BE25-73BED9E3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AC8E8C22-B7A6-40AD-B9EA-90D130A05EB3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378730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C2E3-A937-47C1-A2D6-34B5AFB4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1CCDF-CE4C-4A6F-B232-C54755AC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23577-C87A-4AB2-89CC-FCEB76F5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002F6EA4-5162-45D6-9205-3BBCD9F5DBA3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4142809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17219-F644-4043-A857-2C026B4C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35053-0705-4EB9-8A78-FAC1811C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64CB0-6074-4AC7-B017-B86CC8B9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2F29D0A-67EC-4DEC-BEBA-C94C4703FC1B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263475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8E625-AC17-4D24-9BB4-1C652FD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C94E3-D0FE-4B93-A8A3-CD2D9365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C834D-2714-4059-B538-7E646663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1097280">
              <a:defRPr/>
            </a:pPr>
            <a:fld id="{8FE691BB-3857-4D92-982D-9710588B9999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2689414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4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1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A5AD07F4-DACA-40DD-9DAE-67CD28A2A07E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0419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48113C56-3987-4EDC-B866-8D390C25F330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4969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4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2" indent="0">
              <a:buNone/>
              <a:defRPr sz="1800"/>
            </a:lvl2pPr>
            <a:lvl3pPr marL="914364" indent="0">
              <a:buNone/>
              <a:defRPr sz="16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1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702CC98B-C3A7-4FFA-B8BB-26887D62E3AF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9872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E031EBEB-6DCF-4CCF-90CD-43F16A83DDCF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6954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9BB3E89-3173-4719-B3DF-9FFCEA892353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2E5EA19A-4836-48F3-878E-305874D2E77E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30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72C9F479-F96C-4AAB-8527-D6641359B388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2150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6993F73E-014E-45E1-B61A-8B23D60FDB1D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2935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C48D0FFA-B090-49AF-8695-29F26B1279BE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0045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D397F13C-3A12-44CE-B695-DDC492A0652F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4989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A691B68A-4495-4015-8210-D1FF069B1DAD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2986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744CF9E6-A7C6-4EE8-B26A-1725C0EEFEAB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2335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5940C942-B54C-46FF-9028-21E6AA6A763E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22542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96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1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5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27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5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7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13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75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3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0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32FA73CE-EEB9-4DDA-8EDC-B75FE9B8E372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E0633EB-036A-4B2F-8725-14A7A1709242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50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40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0" b="1"/>
            </a:lvl2pPr>
            <a:lvl3pPr marL="1097254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1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27" indent="0">
              <a:buNone/>
              <a:defRPr sz="2400" b="1"/>
            </a:lvl2pPr>
            <a:lvl3pPr marL="1097254" indent="0">
              <a:buNone/>
              <a:defRPr sz="2160" b="1"/>
            </a:lvl3pPr>
            <a:lvl4pPr marL="1645879" indent="0">
              <a:buNone/>
              <a:defRPr sz="1920" b="1"/>
            </a:lvl4pPr>
            <a:lvl5pPr marL="2194505" indent="0">
              <a:buNone/>
              <a:defRPr sz="1920" b="1"/>
            </a:lvl5pPr>
            <a:lvl6pPr marL="2743132" indent="0">
              <a:buNone/>
              <a:defRPr sz="1920" b="1"/>
            </a:lvl6pPr>
            <a:lvl7pPr marL="3291758" indent="0">
              <a:buNone/>
              <a:defRPr sz="1920" b="1"/>
            </a:lvl7pPr>
            <a:lvl8pPr marL="3840384" indent="0">
              <a:buNone/>
              <a:defRPr sz="1920" b="1"/>
            </a:lvl8pPr>
            <a:lvl9pPr marL="4389011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40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31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45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27" indent="0">
              <a:buNone/>
              <a:defRPr sz="1440"/>
            </a:lvl2pPr>
            <a:lvl3pPr marL="1097254" indent="0">
              <a:buNone/>
              <a:defRPr sz="1200"/>
            </a:lvl3pPr>
            <a:lvl4pPr marL="1645879" indent="0">
              <a:buNone/>
              <a:defRPr sz="1080"/>
            </a:lvl4pPr>
            <a:lvl5pPr marL="2194505" indent="0">
              <a:buNone/>
              <a:defRPr sz="1080"/>
            </a:lvl5pPr>
            <a:lvl6pPr marL="2743132" indent="0">
              <a:buNone/>
              <a:defRPr sz="1080"/>
            </a:lvl6pPr>
            <a:lvl7pPr marL="3291758" indent="0">
              <a:buNone/>
              <a:defRPr sz="1080"/>
            </a:lvl7pPr>
            <a:lvl8pPr marL="3840384" indent="0">
              <a:buNone/>
              <a:defRPr sz="1080"/>
            </a:lvl8pPr>
            <a:lvl9pPr marL="4389011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704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27" indent="0">
              <a:buNone/>
              <a:defRPr sz="3360"/>
            </a:lvl2pPr>
            <a:lvl3pPr marL="1097254" indent="0">
              <a:buNone/>
              <a:defRPr sz="2880"/>
            </a:lvl3pPr>
            <a:lvl4pPr marL="1645879" indent="0">
              <a:buNone/>
              <a:defRPr sz="2400"/>
            </a:lvl4pPr>
            <a:lvl5pPr marL="2194505" indent="0">
              <a:buNone/>
              <a:defRPr sz="2400"/>
            </a:lvl5pPr>
            <a:lvl6pPr marL="2743132" indent="0">
              <a:buNone/>
              <a:defRPr sz="2400"/>
            </a:lvl6pPr>
            <a:lvl7pPr marL="3291758" indent="0">
              <a:buNone/>
              <a:defRPr sz="2400"/>
            </a:lvl7pPr>
            <a:lvl8pPr marL="3840384" indent="0">
              <a:buNone/>
              <a:defRPr sz="2400"/>
            </a:lvl8pPr>
            <a:lvl9pPr marL="4389011" indent="0">
              <a:buNone/>
              <a:defRPr sz="24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61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27" indent="0">
              <a:buNone/>
              <a:defRPr sz="1440"/>
            </a:lvl2pPr>
            <a:lvl3pPr marL="1097254" indent="0">
              <a:buNone/>
              <a:defRPr sz="1200"/>
            </a:lvl3pPr>
            <a:lvl4pPr marL="1645879" indent="0">
              <a:buNone/>
              <a:defRPr sz="1080"/>
            </a:lvl4pPr>
            <a:lvl5pPr marL="2194505" indent="0">
              <a:buNone/>
              <a:defRPr sz="1080"/>
            </a:lvl5pPr>
            <a:lvl6pPr marL="2743132" indent="0">
              <a:buNone/>
              <a:defRPr sz="1080"/>
            </a:lvl6pPr>
            <a:lvl7pPr marL="3291758" indent="0">
              <a:buNone/>
              <a:defRPr sz="1080"/>
            </a:lvl7pPr>
            <a:lvl8pPr marL="3840384" indent="0">
              <a:buNone/>
              <a:defRPr sz="1080"/>
            </a:lvl8pPr>
            <a:lvl9pPr marL="4389011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65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877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6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8"/>
            <a:ext cx="4011084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6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8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8" indent="0">
              <a:buNone/>
              <a:defRPr sz="1600"/>
            </a:lvl2pPr>
            <a:lvl3pPr marL="1219176" indent="0">
              <a:buNone/>
              <a:defRPr sz="1333"/>
            </a:lvl3pPr>
            <a:lvl4pPr marL="1828764" indent="0">
              <a:buNone/>
              <a:defRPr sz="1200"/>
            </a:lvl4pPr>
            <a:lvl5pPr marL="2438352" indent="0">
              <a:buNone/>
              <a:defRPr sz="1200"/>
            </a:lvl5pPr>
            <a:lvl6pPr marL="3047940" indent="0">
              <a:buNone/>
              <a:defRPr sz="1200"/>
            </a:lvl6pPr>
            <a:lvl7pPr marL="3657526" indent="0">
              <a:buNone/>
              <a:defRPr sz="1200"/>
            </a:lvl7pPr>
            <a:lvl8pPr marL="4267115" indent="0">
              <a:buNone/>
              <a:defRPr sz="1200"/>
            </a:lvl8pPr>
            <a:lvl9pPr marL="48767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063411C6-E028-4750-ACFC-C5C7C863D4F4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DF56A241-CED7-4357-82BE-F99E343E1FF2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7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8" indent="0">
              <a:buNone/>
              <a:defRPr sz="3733"/>
            </a:lvl2pPr>
            <a:lvl3pPr marL="1219176" indent="0">
              <a:buNone/>
              <a:defRPr sz="3200"/>
            </a:lvl3pPr>
            <a:lvl4pPr marL="1828764" indent="0">
              <a:buNone/>
              <a:defRPr sz="2666"/>
            </a:lvl4pPr>
            <a:lvl5pPr marL="2438352" indent="0">
              <a:buNone/>
              <a:defRPr sz="2666"/>
            </a:lvl5pPr>
            <a:lvl6pPr marL="3047940" indent="0">
              <a:buNone/>
              <a:defRPr sz="2666"/>
            </a:lvl6pPr>
            <a:lvl7pPr marL="3657526" indent="0">
              <a:buNone/>
              <a:defRPr sz="2666"/>
            </a:lvl7pPr>
            <a:lvl8pPr marL="4267115" indent="0">
              <a:buNone/>
              <a:defRPr sz="2666"/>
            </a:lvl8pPr>
            <a:lvl9pPr marL="4876700" indent="0">
              <a:buNone/>
              <a:defRPr sz="266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8" indent="0">
              <a:buNone/>
              <a:defRPr sz="1600"/>
            </a:lvl2pPr>
            <a:lvl3pPr marL="1219176" indent="0">
              <a:buNone/>
              <a:defRPr sz="1333"/>
            </a:lvl3pPr>
            <a:lvl4pPr marL="1828764" indent="0">
              <a:buNone/>
              <a:defRPr sz="1200"/>
            </a:lvl4pPr>
            <a:lvl5pPr marL="2438352" indent="0">
              <a:buNone/>
              <a:defRPr sz="1200"/>
            </a:lvl5pPr>
            <a:lvl6pPr marL="3047940" indent="0">
              <a:buNone/>
              <a:defRPr sz="1200"/>
            </a:lvl6pPr>
            <a:lvl7pPr marL="3657526" indent="0">
              <a:buNone/>
              <a:defRPr sz="1200"/>
            </a:lvl7pPr>
            <a:lvl8pPr marL="4267115" indent="0">
              <a:buNone/>
              <a:defRPr sz="1200"/>
            </a:lvl8pPr>
            <a:lvl9pPr marL="48767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FE8A268D-FC32-4DF6-AA05-F1EA57D1F301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FCB5EA9-0333-40FA-8F17-44A8941E9D65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591"/>
            <a:ext cx="28441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SzTx/>
              <a:buFontTx/>
              <a:buNone/>
              <a:defRPr sz="1867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EE2468ED-A33B-4425-87ED-BD322A693261}" type="datetime1">
              <a:rPr lang="en-US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236" y="6244591"/>
            <a:ext cx="38595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buFontTx/>
              <a:buNone/>
              <a:defRPr sz="1867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36" y="6244591"/>
            <a:ext cx="28441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Tx/>
              <a:buFontTx/>
              <a:buNone/>
              <a:defRPr sz="1867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A2056A20-308F-4B06-BEB7-4CD43C9D24FB}" type="slidenum">
              <a:rPr lang="en-GB" smtClean="0">
                <a:solidFill>
                  <a:srgbClr val="000000"/>
                </a:solidFill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2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60">
          <a:solidFill>
            <a:schemeClr val="tx2"/>
          </a:solidFill>
          <a:latin typeface="Arial" charset="0"/>
        </a:defRPr>
      </a:lvl5pPr>
      <a:lvl6pPr marL="60958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6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6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52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5296" indent="-455296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8696" indent="-379096" algn="l" rtl="0" eaLnBrk="0" fontAlgn="base" hangingPunct="0">
        <a:spcBef>
          <a:spcPct val="20000"/>
        </a:spcBef>
        <a:spcAft>
          <a:spcPct val="0"/>
        </a:spcAft>
        <a:buChar char="–"/>
        <a:defRPr sz="3720">
          <a:solidFill>
            <a:schemeClr val="tx1"/>
          </a:solidFill>
          <a:latin typeface="+mn-lt"/>
        </a:defRPr>
      </a:lvl2pPr>
      <a:lvl3pPr marL="1522096" indent="-302896" algn="l" rtl="0" eaLnBrk="0" fontAlgn="base" hangingPunct="0">
        <a:spcBef>
          <a:spcPct val="20000"/>
        </a:spcBef>
        <a:spcAft>
          <a:spcPct val="0"/>
        </a:spcAft>
        <a:buChar char="•"/>
        <a:defRPr sz="3120">
          <a:solidFill>
            <a:schemeClr val="tx1"/>
          </a:solidFill>
          <a:latin typeface="+mn-lt"/>
        </a:defRPr>
      </a:lvl3pPr>
      <a:lvl4pPr marL="2131696" indent="-302896" algn="l" rtl="0" eaLnBrk="0" fontAlgn="base" hangingPunct="0">
        <a:spcBef>
          <a:spcPct val="20000"/>
        </a:spcBef>
        <a:spcAft>
          <a:spcPct val="0"/>
        </a:spcAft>
        <a:buChar char="–"/>
        <a:defRPr sz="2640">
          <a:solidFill>
            <a:schemeClr val="tx1"/>
          </a:solidFill>
          <a:latin typeface="+mn-lt"/>
        </a:defRPr>
      </a:lvl4pPr>
      <a:lvl5pPr marL="2741296" indent="-302896" algn="l" rtl="0" eaLnBrk="0" fontAlgn="base" hangingPunct="0">
        <a:spcBef>
          <a:spcPct val="20000"/>
        </a:spcBef>
        <a:spcAft>
          <a:spcPct val="0"/>
        </a:spcAft>
        <a:buChar char="»"/>
        <a:defRPr sz="2640">
          <a:solidFill>
            <a:schemeClr val="tx1"/>
          </a:solidFill>
          <a:latin typeface="+mn-lt"/>
        </a:defRPr>
      </a:lvl5pPr>
      <a:lvl6pPr marL="3352733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6pPr>
      <a:lvl7pPr marL="3962321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7pPr>
      <a:lvl8pPr marL="4571909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8pPr>
      <a:lvl9pPr marL="5181494" indent="-304793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8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6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4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2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0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26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15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00" algn="l" defTabSz="12191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331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166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None/>
              <a:defRPr sz="144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236" y="6356986"/>
            <a:ext cx="385953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None/>
              <a:defRPr sz="144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236" y="6356986"/>
            <a:ext cx="2844164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None/>
              <a:defRPr sz="144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097280">
              <a:defRPr/>
            </a:pPr>
            <a:fld id="{B8E834B4-56AA-4523-96AB-212227BB2B66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13422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1095376" rtl="0" fontAlgn="base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2pPr>
      <a:lvl3pPr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3pPr>
      <a:lvl4pPr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4pPr>
      <a:lvl5pPr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5pPr>
      <a:lvl6pPr marL="548640"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6pPr>
      <a:lvl7pPr marL="1097280"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7pPr>
      <a:lvl8pPr marL="1645920"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8pPr>
      <a:lvl9pPr marL="2194560" algn="ctr" defTabSz="1095376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9576" indent="-409576" algn="l" defTabSz="1095376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89636" indent="-340996" algn="l" defTabSz="1095376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69696" indent="-272416" algn="l" defTabSz="1095376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36" indent="-272416" algn="l" defTabSz="1095376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976" indent="-272416" algn="l" defTabSz="1095376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444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8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4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7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4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2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1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166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SzPct val="75000"/>
              <a:buFont typeface="Wingdings" pitchFamily="2" charset="2"/>
              <a:buNone/>
              <a:defRPr sz="108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50CE425F-0143-4476-B153-F1F029C7FEF6}" type="datetimeFigureOut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4/8/2021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236" y="6356986"/>
            <a:ext cx="385953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SzPct val="75000"/>
              <a:buFont typeface="Wingdings" pitchFamily="2" charset="2"/>
              <a:buNone/>
              <a:defRPr sz="108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236" y="6356986"/>
            <a:ext cx="2844164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SzPct val="75000"/>
              <a:buFont typeface="Wingdings" pitchFamily="2" charset="2"/>
              <a:buNone/>
              <a:defRPr sz="108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3169421E-CDB0-499D-8ABB-CE076948374A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8741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393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75000"/>
              <a:buFont typeface="Wingdings" pitchFamily="2" charset="2"/>
              <a:buNone/>
              <a:defRPr sz="1260">
                <a:solidFill>
                  <a:srgbClr val="000000"/>
                </a:solidFill>
                <a:latin typeface="Times New Roman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236" y="6248400"/>
            <a:ext cx="38595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75000"/>
              <a:buFont typeface="Wingdings" pitchFamily="2" charset="2"/>
              <a:buNone/>
              <a:defRPr sz="1260">
                <a:solidFill>
                  <a:srgbClr val="000000"/>
                </a:solidFill>
                <a:latin typeface="Times New Roman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36" y="6248400"/>
            <a:ext cx="25393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75000"/>
              <a:buFont typeface="Wingdings" pitchFamily="2" charset="2"/>
              <a:buNone/>
              <a:defRPr sz="1260">
                <a:solidFill>
                  <a:srgbClr val="000000"/>
                </a:solidFill>
                <a:latin typeface="Times New Roman"/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fld id="{FA437B9B-0577-4C56-997C-A3DA9983BD05}" type="slidenum">
              <a:rPr lang="en-US" b="1" smtClean="0"/>
              <a:pPr defTabSz="10972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4162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638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166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None/>
              <a:defRPr sz="144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097280">
              <a:defRPr/>
            </a:pPr>
            <a:fld id="{DC9D78EB-8258-4009-A212-20327DB039B9}" type="datetimeFigureOut">
              <a:rPr lang="en-SG" b="1" smtClean="0"/>
              <a:pPr defTabSz="1097280">
                <a:defRPr/>
              </a:pPr>
              <a:t>8/4/2021</a:t>
            </a:fld>
            <a:endParaRPr lang="en-SG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236" y="6356986"/>
            <a:ext cx="385953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None/>
              <a:defRPr sz="144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097280">
              <a:defRPr/>
            </a:pPr>
            <a:endParaRPr lang="en-SG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236" y="6356986"/>
            <a:ext cx="2844164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None/>
              <a:defRPr sz="144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097280">
              <a:defRPr/>
            </a:pPr>
            <a:fld id="{CE3AF4E5-7508-4E70-B297-85613A15165D}" type="slidenum">
              <a:rPr lang="en-SG" b="1" smtClean="0"/>
              <a:pPr defTabSz="1097280">
                <a:defRPr/>
              </a:pPr>
              <a:t>‹#›</a:t>
            </a:fld>
            <a:endParaRPr lang="en-SG" b="1"/>
          </a:p>
        </p:txBody>
      </p:sp>
    </p:spTree>
    <p:extLst>
      <p:ext uri="{BB962C8B-B14F-4D97-AF65-F5344CB8AC3E}">
        <p14:creationId xmlns:p14="http://schemas.microsoft.com/office/powerpoint/2010/main" val="39040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11480" indent="-41148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fld id="{66B67444-AAD3-4C50-A0B3-03469D81F6AB}" type="slidenum">
              <a:rPr lang="en-US" b="1" smtClean="0">
                <a:solidFill>
                  <a:srgbClr val="000000"/>
                </a:solidFill>
                <a:latin typeface="Arial" charset="0"/>
              </a:rPr>
              <a:pPr defTabSz="1097280" fontAlgn="base">
                <a:spcBef>
                  <a:spcPct val="0"/>
                </a:spcBef>
                <a:spcAft>
                  <a:spcPct val="0"/>
                </a:spcAft>
                <a:buSzPct val="75000"/>
                <a:defRPr/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6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87" indent="-34288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54" indent="-2285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36" indent="-2285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17" indent="-2285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99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81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63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44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>
              <a:buSzPct val="75000"/>
            </a:pPr>
            <a:fld id="{DC9D78EB-8258-4009-A212-20327DB039B9}" type="datetimeFigureOut">
              <a:rPr lang="en-SG" b="1" smtClean="0">
                <a:solidFill>
                  <a:prstClr val="black">
                    <a:tint val="75000"/>
                  </a:prstClr>
                </a:solidFill>
              </a:rPr>
              <a:pPr defTabSz="1097280">
                <a:buSzPct val="75000"/>
              </a:pPr>
              <a:t>8/4/2021</a:t>
            </a:fld>
            <a:endParaRPr lang="en-SG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>
              <a:buSzPct val="75000"/>
            </a:pPr>
            <a:endParaRPr lang="en-SG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>
              <a:buSzPct val="75000"/>
            </a:pPr>
            <a:fld id="{9D88E0CF-118D-4A39-994D-4D23C96EEC92}" type="slidenum">
              <a:rPr lang="en-SG" b="1" smtClean="0">
                <a:solidFill>
                  <a:prstClr val="black">
                    <a:tint val="75000"/>
                  </a:prstClr>
                </a:solidFill>
              </a:rPr>
              <a:pPr defTabSz="1097280">
                <a:buSzPct val="75000"/>
              </a:pPr>
              <a:t>‹#›</a:t>
            </a:fld>
            <a:endParaRPr lang="en-SG" b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1097254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70" indent="-411470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17" indent="-342892" algn="l" defTabSz="1097254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18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444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8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4" indent="-274313" algn="l" defTabSz="1097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7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4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2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1" algn="l" defTabSz="109725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397" y="1819768"/>
            <a:ext cx="866807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en-US" sz="3000" b="1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Proverbs 4:20-22</a:t>
            </a:r>
          </a:p>
          <a:p>
            <a:pPr defTabSz="1097280">
              <a:defRPr/>
            </a:pPr>
            <a:r>
              <a:rPr lang="en-SG" sz="3000" b="1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20</a:t>
            </a:r>
            <a:r>
              <a:rPr lang="en-SG" sz="30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 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My son, give attention to my words; incline your ear </a:t>
            </a:r>
            <a:b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to my sayings.  </a:t>
            </a:r>
            <a:r>
              <a:rPr lang="en-SG" sz="3000" b="1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21</a:t>
            </a:r>
            <a:r>
              <a:rPr lang="en-SG" sz="30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 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Do not let them depart from your eyes; keep them in the midst of your heart; </a:t>
            </a:r>
            <a:r>
              <a:rPr lang="en-SG" sz="3000" b="1" dirty="0">
                <a:solidFill>
                  <a:srgbClr val="FFFFCC"/>
                </a:solidFill>
                <a:latin typeface="Arial Narrow" panose="020B0606020202030204" pitchFamily="34" charset="0"/>
                <a:cs typeface="Arial" charset="0"/>
              </a:rPr>
              <a:t>22</a:t>
            </a:r>
            <a:r>
              <a:rPr lang="en-SG" sz="30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 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for </a:t>
            </a:r>
            <a:r>
              <a:rPr lang="en-SG" sz="4400" b="1" u="sng" dirty="0">
                <a:solidFill>
                  <a:srgbClr val="FFFF66"/>
                </a:solidFill>
                <a:latin typeface="Arial Narrow" panose="020B0606020202030204" pitchFamily="34" charset="0"/>
                <a:cs typeface="Arial" charset="0"/>
              </a:rPr>
              <a:t>they are life to those who find them</a:t>
            </a:r>
            <a:r>
              <a:rPr lang="en-SG" sz="3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, and </a:t>
            </a:r>
            <a:r>
              <a:rPr lang="en-SG" sz="4400" b="1" u="sng" dirty="0">
                <a:solidFill>
                  <a:srgbClr val="FFC000"/>
                </a:solidFill>
                <a:latin typeface="Arial Narrow" panose="020B0606020202030204" pitchFamily="34" charset="0"/>
                <a:cs typeface="Arial" charset="0"/>
              </a:rPr>
              <a:t>health to all their flesh</a:t>
            </a:r>
            <a:r>
              <a:rPr lang="en-SG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890" y="306695"/>
            <a:ext cx="941174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8673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I. 	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Why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build a strong word-life?</a:t>
            </a:r>
          </a:p>
          <a:p>
            <a:pPr defTabSz="1097280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</a:tabLst>
              <a:defRPr/>
            </a:pP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	4. 	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Because it is 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life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and 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health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to us.</a:t>
            </a:r>
          </a:p>
        </p:txBody>
      </p:sp>
    </p:spTree>
    <p:extLst>
      <p:ext uri="{BB962C8B-B14F-4D97-AF65-F5344CB8AC3E}">
        <p14:creationId xmlns:p14="http://schemas.microsoft.com/office/powerpoint/2010/main" val="13138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73357" y="1817791"/>
            <a:ext cx="11656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66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Psalm 119:11 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Your Word I have hidden in my heart, that I might not sin against You.</a:t>
            </a:r>
          </a:p>
        </p:txBody>
      </p:sp>
      <p:sp>
        <p:nvSpPr>
          <p:cNvPr id="240643" name="TextBox 4"/>
          <p:cNvSpPr txBox="1">
            <a:spLocks noChangeArrowheads="1"/>
          </p:cNvSpPr>
          <p:nvPr/>
        </p:nvSpPr>
        <p:spPr bwMode="auto">
          <a:xfrm>
            <a:off x="272416" y="307996"/>
            <a:ext cx="11656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  <a:tab pos="1973263" algn="l"/>
                <a:tab pos="21510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83820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	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build a strong word-life?</a:t>
            </a:r>
          </a:p>
          <a:p>
            <a:pPr algn="l" defTabSz="83820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5. 	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Word is power to restrain me from 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071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73357" y="1817791"/>
            <a:ext cx="10498454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Psalm 119:98-100 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98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Wiser than enemies 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99 </a:t>
            </a: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More insight than all my teachers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100 </a:t>
            </a: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More understanding than the elders</a:t>
            </a:r>
          </a:p>
        </p:txBody>
      </p:sp>
      <p:sp>
        <p:nvSpPr>
          <p:cNvPr id="241667" name="TextBox 3"/>
          <p:cNvSpPr txBox="1">
            <a:spLocks noChangeArrowheads="1"/>
          </p:cNvSpPr>
          <p:nvPr/>
        </p:nvSpPr>
        <p:spPr bwMode="auto">
          <a:xfrm>
            <a:off x="272416" y="307996"/>
            <a:ext cx="11656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6985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6985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83820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 	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build a strong word-life?</a:t>
            </a:r>
          </a:p>
          <a:p>
            <a:pPr algn="l" defTabSz="83820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6. 	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Word is 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wisdom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revelation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to me.</a:t>
            </a:r>
          </a:p>
        </p:txBody>
      </p:sp>
    </p:spTree>
    <p:extLst>
      <p:ext uri="{BB962C8B-B14F-4D97-AF65-F5344CB8AC3E}">
        <p14:creationId xmlns:p14="http://schemas.microsoft.com/office/powerpoint/2010/main" val="3454326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73357" y="1822705"/>
            <a:ext cx="116566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66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Revelation 12:11 </a:t>
            </a:r>
            <a:r>
              <a:rPr lang="en-US" altLang="en-US" sz="3000" u="sng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They overcame him</a:t>
            </a:r>
            <a:r>
              <a:rPr lang="en-US" altLang="en-US" sz="3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by the blood of the Lamb and </a:t>
            </a:r>
            <a:b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sz="3000" u="sng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by the word of their testimony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they did not love their lives so much </a:t>
            </a:r>
            <a:b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 to shrink from death.</a:t>
            </a:r>
          </a:p>
        </p:txBody>
      </p:sp>
      <p:sp>
        <p:nvSpPr>
          <p:cNvPr id="242691" name="TextBox 3"/>
          <p:cNvSpPr txBox="1">
            <a:spLocks noChangeArrowheads="1"/>
          </p:cNvSpPr>
          <p:nvPr/>
        </p:nvSpPr>
        <p:spPr bwMode="auto">
          <a:xfrm>
            <a:off x="272416" y="307996"/>
            <a:ext cx="11656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	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build a strong word-life?</a:t>
            </a:r>
          </a:p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7. 	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Word is my spiritual 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weapon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1781" y="3504033"/>
            <a:ext cx="11656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66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Ephesians 6:17 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Take the helmet of salvation and </a:t>
            </a:r>
            <a:b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3000" u="sng" dirty="0">
                <a:solidFill>
                  <a:srgbClr val="FFFF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sword of the Spirit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which is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74893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273357" y="1861530"/>
            <a:ext cx="11674782" cy="100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867" tIns="41435" rIns="82867" bIns="41435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Arial Narrow" pitchFamily="34" charset="0"/>
                <a:cs typeface="Arial" charset="0"/>
              </a:rPr>
              <a:t>John 15:7 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If you abide in Me, and My words abide in you, you will ask what </a:t>
            </a:r>
            <a:br>
              <a:rPr lang="en-US" sz="30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</a:b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you desire, and it shall be done for you.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416" y="309520"/>
            <a:ext cx="1166622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38200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I. 	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Why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build a strong word-life?</a:t>
            </a:r>
          </a:p>
          <a:p>
            <a:pPr defTabSz="838200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	8. 	</a:t>
            </a:r>
            <a:r>
              <a:rPr 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The Word is key to 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answered prayer</a:t>
            </a:r>
            <a:r>
              <a:rPr 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716" y="3259445"/>
            <a:ext cx="4986454" cy="646331"/>
          </a:xfrm>
          <a:prstGeom prst="rect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97280">
              <a:spcBef>
                <a:spcPts val="720"/>
              </a:spcBef>
              <a:tabLst>
                <a:tab pos="274313" algn="l"/>
                <a:tab pos="411470" algn="l"/>
                <a:tab pos="548627" algn="l"/>
                <a:tab pos="685783" algn="l"/>
                <a:tab pos="960096" algn="l"/>
                <a:tab pos="1097254" algn="l"/>
              </a:tabLst>
              <a:defRPr/>
            </a:pPr>
            <a:r>
              <a:rPr lang="en-US" sz="3600" dirty="0">
                <a:solidFill>
                  <a:prstClr val="white"/>
                </a:solidFill>
                <a:latin typeface="Arial Narrow" panose="020B0606020202030204" pitchFamily="34" charset="0"/>
              </a:rPr>
              <a:t>God always </a:t>
            </a:r>
            <a:r>
              <a:rPr lang="en-US" sz="3600" b="1" u="sng" dirty="0">
                <a:solidFill>
                  <a:srgbClr val="FFFF00"/>
                </a:solidFill>
                <a:latin typeface="Arial Narrow" panose="020B0606020202030204" pitchFamily="34" charset="0"/>
              </a:rPr>
              <a:t>fulfil</a:t>
            </a:r>
            <a:r>
              <a:rPr lang="en-US" sz="3600" dirty="0">
                <a:solidFill>
                  <a:prstClr val="white"/>
                </a:solidFill>
                <a:latin typeface="Arial Narrow" panose="020B0606020202030204" pitchFamily="34" charset="0"/>
              </a:rPr>
              <a:t> His Word.</a:t>
            </a:r>
          </a:p>
        </p:txBody>
      </p:sp>
    </p:spTree>
    <p:extLst>
      <p:ext uri="{BB962C8B-B14F-4D97-AF65-F5344CB8AC3E}">
        <p14:creationId xmlns:p14="http://schemas.microsoft.com/office/powerpoint/2010/main" val="583801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273357" y="1817100"/>
            <a:ext cx="11656694" cy="143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867" tIns="41435" rIns="82867" bIns="41435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SG" sz="3000" b="1" dirty="0">
                <a:solidFill>
                  <a:srgbClr val="66FFFF"/>
                </a:solidFill>
                <a:latin typeface="Arial Narrow" pitchFamily="34" charset="0"/>
                <a:cs typeface="Arial" charset="0"/>
              </a:rPr>
              <a:t>Psalm 138:2 </a:t>
            </a:r>
            <a:r>
              <a:rPr lang="en-SG" sz="30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…for You have </a:t>
            </a:r>
            <a:r>
              <a:rPr lang="en-SG" sz="4400" b="1" u="sng" dirty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magnified Your word above all Your name</a:t>
            </a:r>
            <a:r>
              <a:rPr lang="en-SG" sz="30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416" y="309520"/>
            <a:ext cx="1166622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38200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I. 	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Why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build a strong word-life?</a:t>
            </a:r>
          </a:p>
          <a:p>
            <a:pPr defTabSz="838200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	8. 	</a:t>
            </a:r>
            <a:r>
              <a:rPr 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The Word is key to 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answered prayer</a:t>
            </a:r>
            <a:r>
              <a:rPr 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100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en-SG" sz="2600" b="0" i="0" u="none" strike="noStrike" cap="none" normalizeH="0" baseline="0">
              <a:ln>
                <a:noFill/>
              </a:ln>
              <a:solidFill>
                <a:srgbClr val="66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762" name="TextBox 4"/>
          <p:cNvSpPr txBox="1">
            <a:spLocks noChangeArrowheads="1"/>
          </p:cNvSpPr>
          <p:nvPr/>
        </p:nvSpPr>
        <p:spPr bwMode="auto">
          <a:xfrm>
            <a:off x="272416" y="302282"/>
            <a:ext cx="11656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6858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6858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6858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6858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6858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  <a:tab pos="17954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82296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  <a:tab pos="215265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	</a:t>
            </a:r>
            <a:r>
              <a:rPr lang="en-US" altLang="en-US" sz="3200" u="sng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b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build a strong word-life?</a:t>
            </a:r>
          </a:p>
          <a:p>
            <a:pPr algn="l" defTabSz="82296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  <a:tab pos="1976438" algn="l"/>
                <a:tab pos="215265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9. 	</a:t>
            </a:r>
            <a:r>
              <a:rPr lang="en-US" altLang="en-US" sz="3200" b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Word is key to an </a:t>
            </a:r>
            <a:r>
              <a:rPr lang="en-US" altLang="en-US" sz="3200" u="sng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abundant life</a:t>
            </a:r>
            <a:r>
              <a:rPr lang="en-US" altLang="en-US" sz="3200" b="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6B29508-98E7-424E-B2D6-158FAFBCA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43" y="1807191"/>
            <a:ext cx="4947572" cy="20534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82867" tIns="41435" rIns="82867" bIns="41435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200" b="1" dirty="0">
                <a:solidFill>
                  <a:srgbClr val="663300"/>
                </a:solidFill>
                <a:latin typeface="Arial Narrow" pitchFamily="34" charset="0"/>
                <a:cs typeface="Arial" charset="0"/>
              </a:rPr>
              <a:t>Proverbs 18:21 </a:t>
            </a:r>
            <a:r>
              <a:rPr lang="en-US" sz="3200" b="1" u="sng" dirty="0">
                <a:solidFill>
                  <a:srgbClr val="660066"/>
                </a:solidFill>
                <a:latin typeface="Arial Narrow" pitchFamily="34" charset="0"/>
                <a:cs typeface="Arial" charset="0"/>
              </a:rPr>
              <a:t>Death and life</a:t>
            </a:r>
            <a:r>
              <a:rPr lang="en-US" sz="3200" dirty="0">
                <a:solidFill>
                  <a:srgbClr val="660066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are in the power of the </a:t>
            </a:r>
            <a:r>
              <a:rPr lang="en-US" sz="3200" b="1" u="sng" dirty="0">
                <a:solidFill>
                  <a:srgbClr val="000066"/>
                </a:solidFill>
                <a:latin typeface="Arial Narrow" pitchFamily="34" charset="0"/>
                <a:cs typeface="Arial" charset="0"/>
              </a:rPr>
              <a:t>tongue</a:t>
            </a:r>
            <a:r>
              <a:rPr lang="en-US" sz="32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, and those who </a:t>
            </a:r>
            <a:r>
              <a:rPr lang="en-US" sz="3200" b="1" u="sng" dirty="0">
                <a:solidFill>
                  <a:srgbClr val="CC0000"/>
                </a:solidFill>
                <a:latin typeface="Arial Narrow" pitchFamily="34" charset="0"/>
                <a:cs typeface="Arial" charset="0"/>
              </a:rPr>
              <a:t>love it</a:t>
            </a:r>
            <a:r>
              <a:rPr lang="en-US" sz="3200" dirty="0">
                <a:solidFill>
                  <a:srgbClr val="CC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will </a:t>
            </a:r>
            <a:r>
              <a:rPr lang="en-US" sz="3200" b="1" u="sng" dirty="0">
                <a:solidFill>
                  <a:srgbClr val="006600"/>
                </a:solidFill>
                <a:latin typeface="Arial Narrow" pitchFamily="34" charset="0"/>
                <a:cs typeface="Arial" charset="0"/>
              </a:rPr>
              <a:t>eat its fruit</a:t>
            </a:r>
            <a:r>
              <a:rPr lang="en-US" sz="32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</a:t>
            </a:r>
            <a:endParaRPr lang="en-US" sz="3200" b="1" u="sng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62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</a:pPr>
            <a:endParaRPr kumimoji="0" lang="en-SG" sz="2600" b="0" i="0" u="none" strike="noStrike" cap="none" normalizeH="0" baseline="0">
              <a:ln>
                <a:noFill/>
              </a:ln>
              <a:solidFill>
                <a:srgbClr val="66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272416" y="1817995"/>
            <a:ext cx="11656694" cy="5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67" tIns="41435" rIns="82867" bIns="41435">
            <a:spAutoFit/>
          </a:bodyPr>
          <a:lstStyle>
            <a:lvl1pPr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66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Colossians 3:16 </a:t>
            </a:r>
            <a:r>
              <a:rPr lang="en-US" altLang="en-US" sz="3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Let the Word of God dwell richly in you.</a:t>
            </a:r>
          </a:p>
        </p:txBody>
      </p:sp>
      <p:sp>
        <p:nvSpPr>
          <p:cNvPr id="246787" name="TextBox 4"/>
          <p:cNvSpPr txBox="1">
            <a:spLocks noChangeArrowheads="1"/>
          </p:cNvSpPr>
          <p:nvPr/>
        </p:nvSpPr>
        <p:spPr bwMode="auto">
          <a:xfrm>
            <a:off x="272416" y="300376"/>
            <a:ext cx="11656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673100"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5600" algn="l"/>
                <a:tab pos="541338" algn="l"/>
                <a:tab pos="719138" algn="l"/>
                <a:tab pos="896938" algn="l"/>
                <a:tab pos="1074738" algn="l"/>
                <a:tab pos="1252538" algn="l"/>
                <a:tab pos="1439863" algn="l"/>
                <a:tab pos="1617663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</a:pPr>
            <a:r>
              <a:rPr lang="en-US" altLang="en-US" sz="3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	</a:t>
            </a:r>
            <a:r>
              <a:rPr lang="en-US" altLang="en-US" sz="3200" u="sng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build a strong word-life?</a:t>
            </a:r>
          </a:p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</a:pPr>
            <a:r>
              <a:rPr lang="en-US" altLang="en-US" sz="3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10. 	</a:t>
            </a:r>
            <a:r>
              <a:rPr lang="en-US" altLang="en-US" sz="3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200" u="sng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command</a:t>
            </a:r>
            <a:r>
              <a:rPr lang="en-US" altLang="en-US" sz="32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of God.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3357" y="2512829"/>
            <a:ext cx="11656059" cy="100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67" tIns="41435" rIns="82867" bIns="41435">
            <a:spAutoFit/>
          </a:bodyPr>
          <a:lstStyle>
            <a:lvl1pPr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66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Proverbs 3:3 </a:t>
            </a:r>
            <a:r>
              <a:rPr lang="en-US" altLang="en-US" sz="3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Let not mercy and truth forsake you; bind them around your neck, </a:t>
            </a:r>
            <a:r>
              <a:rPr lang="en-US" altLang="en-US" sz="3000" u="sng" dirty="0">
                <a:solidFill>
                  <a:srgbClr val="66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write them on the tablet of your heart</a:t>
            </a:r>
            <a:r>
              <a:rPr lang="en-US" altLang="en-US" sz="3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2417" y="3717412"/>
            <a:ext cx="11656058" cy="5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67" tIns="41435" rIns="82867" bIns="41435">
            <a:spAutoFit/>
          </a:bodyPr>
          <a:lstStyle>
            <a:lvl1pPr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66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Proverbs 7:3 </a:t>
            </a:r>
            <a:r>
              <a:rPr lang="en-US" altLang="en-US" sz="3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Bind them on your fingers; </a:t>
            </a:r>
            <a:r>
              <a:rPr lang="en-US" altLang="en-US" sz="3000" u="sng" dirty="0">
                <a:solidFill>
                  <a:srgbClr val="6600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write them on the tablet of your heart</a:t>
            </a:r>
            <a:r>
              <a:rPr lang="en-US" altLang="en-US" sz="30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368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7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48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357" y="306695"/>
            <a:ext cx="1165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The Word of God is:</a:t>
            </a:r>
            <a:endParaRPr lang="en-SG" sz="1600" dirty="0">
              <a:solidFill>
                <a:prstClr val="white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357" y="4028991"/>
            <a:ext cx="11664949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4000" b="1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The Double-Edged Sword</a:t>
            </a:r>
            <a:r>
              <a:rPr lang="en-US" sz="40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en-US" sz="40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SG" sz="2800" dirty="0">
                <a:solidFill>
                  <a:srgbClr val="FFFFCC"/>
                </a:solidFill>
                <a:latin typeface="Arial Narrow" panose="020B0606020202030204" pitchFamily="34" charset="0"/>
                <a:cs typeface="Arial" charset="0"/>
              </a:rPr>
              <a:t>Psalm 149:6       </a:t>
            </a:r>
            <a:r>
              <a:rPr lang="en-US" sz="2800" dirty="0">
                <a:solidFill>
                  <a:srgbClr val="FFFFCC"/>
                </a:solidFill>
                <a:latin typeface="Arial Narrow" panose="020B0606020202030204" pitchFamily="34" charset="0"/>
                <a:cs typeface="Arial" charset="0"/>
              </a:rPr>
              <a:t>Hebrews 4:12       Revelation 2:12 </a:t>
            </a:r>
            <a:endParaRPr lang="en-SG" sz="3200" dirty="0">
              <a:solidFill>
                <a:srgbClr val="FFFFCC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57" y="1288879"/>
            <a:ext cx="1165511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4000" b="1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The Sword of the Spirit </a:t>
            </a:r>
            <a:br>
              <a:rPr lang="en-US" sz="4000" b="1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US" sz="2800" dirty="0">
                <a:solidFill>
                  <a:srgbClr val="FFFFCC"/>
                </a:solidFill>
                <a:latin typeface="Arial Narrow" panose="020B0606020202030204" pitchFamily="34" charset="0"/>
                <a:cs typeface="Arial" charset="0"/>
              </a:rPr>
              <a:t>Ephesians 6:17</a:t>
            </a:r>
            <a:endParaRPr lang="en-SG" sz="3200" dirty="0">
              <a:solidFill>
                <a:srgbClr val="FFFFCC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" y="3115068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/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AND</a:t>
            </a:r>
            <a:endParaRPr lang="en-SG" sz="1600" b="1" dirty="0">
              <a:solidFill>
                <a:prstClr val="white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357" y="306695"/>
            <a:ext cx="6309360" cy="453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97280">
              <a:spcBef>
                <a:spcPts val="600"/>
              </a:spcBef>
              <a:defRPr/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Double-Edged Sword </a:t>
            </a:r>
            <a:r>
              <a:rPr lang="en-US" sz="40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in our hands</a:t>
            </a:r>
            <a:r>
              <a:rPr lang="en-US" sz="4000" b="1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  <a:p>
            <a:pPr defTabSz="1097280">
              <a:spcBef>
                <a:spcPts val="600"/>
              </a:spcBef>
              <a:defRPr/>
            </a:pPr>
            <a:r>
              <a:rPr lang="en-US" sz="3200" i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equals to</a:t>
            </a:r>
          </a:p>
          <a:p>
            <a:pPr defTabSz="1097280">
              <a:spcBef>
                <a:spcPts val="600"/>
              </a:spcBef>
              <a:defRPr/>
            </a:pP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Building a </a:t>
            </a:r>
            <a:r>
              <a:rPr lang="en-US" sz="40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Strong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Word-Life</a:t>
            </a:r>
          </a:p>
          <a:p>
            <a:pPr defTabSz="1097280">
              <a:spcBef>
                <a:spcPts val="600"/>
              </a:spcBef>
              <a:defRPr/>
            </a:pPr>
            <a:r>
              <a:rPr lang="en-US" sz="40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Working Knowledge</a:t>
            </a:r>
            <a:r>
              <a:rPr lang="en-US" sz="3200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of the Double-edged Sword</a:t>
            </a:r>
            <a:endParaRPr lang="en-US" sz="2800" dirty="0">
              <a:solidFill>
                <a:prstClr val="white"/>
              </a:solidFill>
              <a:latin typeface="Arial Narrow" panose="020B0606020202030204" pitchFamily="34" charset="0"/>
              <a:cs typeface="Arial" charset="0"/>
            </a:endParaRPr>
          </a:p>
          <a:p>
            <a:pPr defTabSz="1097280">
              <a:spcBef>
                <a:spcPts val="600"/>
              </a:spcBef>
              <a:defRPr/>
            </a:pPr>
            <a:r>
              <a:rPr lang="en-US" sz="40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Wielding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the Sword of the Spirit</a:t>
            </a:r>
          </a:p>
          <a:p>
            <a:pPr defTabSz="1097280">
              <a:spcBef>
                <a:spcPts val="600"/>
              </a:spcBef>
              <a:defRPr/>
            </a:pPr>
            <a:r>
              <a:rPr lang="en-US" sz="40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Word-Empowered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Believer</a:t>
            </a:r>
          </a:p>
        </p:txBody>
      </p:sp>
    </p:spTree>
    <p:extLst>
      <p:ext uri="{BB962C8B-B14F-4D97-AF65-F5344CB8AC3E}">
        <p14:creationId xmlns:p14="http://schemas.microsoft.com/office/powerpoint/2010/main" val="5426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16" y="307996"/>
            <a:ext cx="10429874" cy="25299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08673">
              <a:tabLst>
                <a:tab pos="541338" algn="l"/>
              </a:tabLst>
              <a:defRPr/>
            </a:pPr>
            <a:r>
              <a:rPr lang="en-US" sz="80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I.		</a:t>
            </a:r>
            <a:r>
              <a:rPr lang="en-US" sz="80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Why</a:t>
            </a:r>
            <a:r>
              <a:rPr lang="en-US" sz="80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build a strong 					word-life?</a:t>
            </a:r>
          </a:p>
        </p:txBody>
      </p:sp>
    </p:spTree>
    <p:extLst>
      <p:ext uri="{BB962C8B-B14F-4D97-AF65-F5344CB8AC3E}">
        <p14:creationId xmlns:p14="http://schemas.microsoft.com/office/powerpoint/2010/main" val="36796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16" y="307996"/>
            <a:ext cx="11656694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08673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I.	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Why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build a strong word-life?</a:t>
            </a:r>
          </a:p>
          <a:p>
            <a:pPr defTabSz="808673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</a:tabLst>
              <a:defRPr/>
            </a:pP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	1. 	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The Word 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strengthens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my spirit-man.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3357" y="1814620"/>
            <a:ext cx="11655118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Arial Narrow" pitchFamily="34" charset="0"/>
                <a:cs typeface="Arial" charset="0"/>
              </a:rPr>
              <a:t>John 6:63 </a:t>
            </a:r>
            <a:r>
              <a:rPr lang="en-US" sz="30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It is the </a:t>
            </a:r>
            <a:r>
              <a:rPr lang="en-US" sz="3000" b="1" u="sng" dirty="0">
                <a:solidFill>
                  <a:srgbClr val="FFFF66"/>
                </a:solidFill>
                <a:latin typeface="Arial Narrow" pitchFamily="34" charset="0"/>
                <a:cs typeface="Arial" charset="0"/>
              </a:rPr>
              <a:t>Spirit</a:t>
            </a:r>
            <a:r>
              <a:rPr lang="en-US" sz="30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 who gives </a:t>
            </a:r>
            <a:r>
              <a:rPr lang="en-US" sz="3000" b="1" u="sng" dirty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life</a:t>
            </a:r>
            <a:r>
              <a:rPr lang="en-US" sz="30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; the flesh profits nothing.  </a:t>
            </a:r>
            <a:br>
              <a:rPr lang="en-US" sz="30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</a:br>
            <a:r>
              <a:rPr lang="en-US" sz="30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The words that I speak to you are </a:t>
            </a:r>
            <a:r>
              <a:rPr lang="en-US" sz="3000" b="1" u="sng" dirty="0">
                <a:solidFill>
                  <a:srgbClr val="FFFF66"/>
                </a:solidFill>
                <a:latin typeface="Arial Narrow" pitchFamily="34" charset="0"/>
                <a:cs typeface="Arial" charset="0"/>
              </a:rPr>
              <a:t>spirit</a:t>
            </a:r>
            <a:r>
              <a:rPr lang="en-US" sz="30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, and they are </a:t>
            </a:r>
            <a:r>
              <a:rPr lang="en-US" sz="3000" b="1" u="sng" dirty="0">
                <a:solidFill>
                  <a:srgbClr val="FFC000"/>
                </a:solidFill>
                <a:latin typeface="Arial Narrow" pitchFamily="34" charset="0"/>
                <a:cs typeface="Arial" charset="0"/>
              </a:rPr>
              <a:t>life</a:t>
            </a:r>
            <a:r>
              <a:rPr lang="en-US" sz="30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3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73357" y="1817995"/>
            <a:ext cx="661905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66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Joshua 1:8 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not let this Book of the Law depart from your mouth; </a:t>
            </a:r>
            <a:r>
              <a:rPr lang="en-US" altLang="en-US" sz="3000" u="sng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meditate on it day and night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so that you may be careful to do everything written in it. Then you will be </a:t>
            </a:r>
            <a:r>
              <a:rPr lang="en-US" altLang="en-US" sz="3000" u="sng" dirty="0">
                <a:solidFill>
                  <a:srgbClr val="99CC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prosperous</a:t>
            </a:r>
            <a:r>
              <a:rPr lang="en-US" altLang="en-US" sz="3000" b="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3000" u="sng" dirty="0">
                <a:solidFill>
                  <a:srgbClr val="99CC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successful</a:t>
            </a:r>
            <a:r>
              <a:rPr lang="en-US" altLang="en-US" sz="30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altLang="en-US" sz="3000" b="0" baseline="3000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6547" name="TextBox 3"/>
          <p:cNvSpPr txBox="1">
            <a:spLocks noChangeArrowheads="1"/>
          </p:cNvSpPr>
          <p:nvPr/>
        </p:nvSpPr>
        <p:spPr bwMode="auto">
          <a:xfrm>
            <a:off x="277179" y="306695"/>
            <a:ext cx="11656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	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build a strong word-life?</a:t>
            </a:r>
          </a:p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2. 	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Word makes my way 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prosperous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357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3357" y="1817788"/>
            <a:ext cx="6402746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Arial Narrow" pitchFamily="34" charset="0"/>
                <a:cs typeface="Arial" charset="0"/>
              </a:rPr>
              <a:t>Psalm 1:1-3 </a:t>
            </a:r>
          </a:p>
          <a:p>
            <a:pPr defTabSz="1097280" fontAlgn="base">
              <a:spcBef>
                <a:spcPct val="0"/>
              </a:spcBef>
              <a:spcAft>
                <a:spcPct val="0"/>
              </a:spcAft>
              <a:buSzPct val="75000"/>
              <a:defRPr/>
            </a:pPr>
            <a:r>
              <a:rPr lang="en-US" sz="3000" b="1" dirty="0">
                <a:solidFill>
                  <a:srgbClr val="66FFFF"/>
                </a:solidFill>
                <a:latin typeface="Arial Narrow" pitchFamily="34" charset="0"/>
                <a:cs typeface="Arial" charset="0"/>
              </a:rPr>
              <a:t>1 </a:t>
            </a:r>
            <a:r>
              <a:rPr lang="en-US" sz="3000" b="1" u="sng" dirty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</a:rPr>
              <a:t>Blessed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is the man … </a:t>
            </a:r>
            <a:r>
              <a:rPr lang="en-US" sz="3000" b="1" dirty="0">
                <a:solidFill>
                  <a:srgbClr val="66FFFF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[</a:t>
            </a:r>
            <a:r>
              <a:rPr lang="en-US" sz="3000" b="1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whose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] delight </a:t>
            </a:r>
            <a:b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is in the law of the LORD, and in His law </a:t>
            </a:r>
            <a:b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he </a:t>
            </a:r>
            <a:r>
              <a:rPr lang="en-US" sz="3000" b="1" u="sng" dirty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</a:rPr>
              <a:t>meditates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day and night. </a:t>
            </a:r>
            <a:r>
              <a:rPr lang="en-US" sz="3000" b="1" dirty="0">
                <a:solidFill>
                  <a:srgbClr val="66FFFF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sz="3000" b="1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He shall be like a tree planted by the rivers of water, </a:t>
            </a:r>
            <a:b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that brings forth its </a:t>
            </a:r>
            <a:r>
              <a:rPr lang="en-US" sz="3000" b="1" u="sng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fruit</a:t>
            </a:r>
            <a:r>
              <a:rPr lang="en-US" sz="3000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in its </a:t>
            </a:r>
            <a:r>
              <a:rPr lang="en-US" sz="3000" b="1" u="sng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season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, whose </a:t>
            </a:r>
            <a:r>
              <a:rPr lang="en-US" sz="3000" b="1" u="sng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leaf</a:t>
            </a:r>
            <a:r>
              <a:rPr lang="en-US" sz="3000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also shall </a:t>
            </a:r>
            <a:r>
              <a:rPr lang="en-US" sz="3000" b="1" u="sng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not wither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; and whatever he does shall </a:t>
            </a:r>
            <a:r>
              <a:rPr lang="en-US" sz="3000" b="1" u="sng" dirty="0">
                <a:solidFill>
                  <a:srgbClr val="FFC000"/>
                </a:solidFill>
                <a:latin typeface="Arial Narrow" pitchFamily="34" charset="0"/>
                <a:cs typeface="Times New Roman" pitchFamily="18" charset="0"/>
              </a:rPr>
              <a:t>prosper</a:t>
            </a:r>
            <a:r>
              <a:rPr lang="en-US" sz="3000" dirty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3357" y="306695"/>
            <a:ext cx="11656694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 algn="ctr" defTabSz="673100"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tabLst>
                <a:tab pos="357188" algn="l"/>
                <a:tab pos="539750" algn="l"/>
                <a:tab pos="714375" algn="l"/>
                <a:tab pos="896938" algn="l"/>
                <a:tab pos="1079500" algn="l"/>
                <a:tab pos="1254125" algn="l"/>
                <a:tab pos="1436688" algn="l"/>
              </a:tabLst>
              <a:defRPr sz="2600" b="1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	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Why</a:t>
            </a:r>
            <a:r>
              <a:rPr lang="en-US" altLang="en-US" sz="3200" b="0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build a strong word-life?</a:t>
            </a:r>
          </a:p>
          <a:p>
            <a:pPr algn="l" defTabSz="807720" fontAlgn="base">
              <a:spcBef>
                <a:spcPts val="600"/>
              </a:spcBef>
              <a:spcAft>
                <a:spcPct val="0"/>
              </a:spcAft>
              <a:buSzTx/>
              <a:tabLst>
                <a:tab pos="541338" algn="l"/>
                <a:tab pos="717550" algn="l"/>
                <a:tab pos="895350" algn="l"/>
                <a:tab pos="1071563" algn="l"/>
                <a:tab pos="1258888" algn="l"/>
                <a:tab pos="1435100" algn="l"/>
                <a:tab pos="1612900" algn="l"/>
                <a:tab pos="1789113" algn="l"/>
              </a:tabLst>
            </a:pPr>
            <a:r>
              <a:rPr lang="en-US" alt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2. 	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Word makes my way </a:t>
            </a:r>
            <a:r>
              <a:rPr lang="en-US" altLang="en-US" sz="3200" u="sng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prosperous</a:t>
            </a:r>
            <a:r>
              <a:rPr lang="en-US" altLang="en-US" sz="3200" b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491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3357" y="306695"/>
            <a:ext cx="1165511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8673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I. 	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Why</a:t>
            </a:r>
            <a:r>
              <a:rPr lang="en-US" sz="3200" dirty="0">
                <a:solidFill>
                  <a:prstClr val="white"/>
                </a:solidFill>
                <a:latin typeface="Arial Narrow" panose="020B0606020202030204" pitchFamily="34" charset="0"/>
                <a:cs typeface="Arial" charset="0"/>
              </a:rPr>
              <a:t> build a strong word-life?</a:t>
            </a:r>
          </a:p>
          <a:p>
            <a:pPr defTabSz="808673">
              <a:spcBef>
                <a:spcPts val="600"/>
              </a:spcBef>
              <a:tabLst>
                <a:tab pos="541338" algn="l"/>
                <a:tab pos="717550" algn="l"/>
                <a:tab pos="895350" algn="l"/>
                <a:tab pos="1071563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	3. 	</a:t>
            </a:r>
            <a:r>
              <a:rPr 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The Word is </a:t>
            </a:r>
            <a:r>
              <a:rPr lang="en-US" sz="32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revelation</a:t>
            </a:r>
            <a:r>
              <a:rPr lang="en-US" sz="3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 for direction and decisions in life.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357" y="1817789"/>
            <a:ext cx="1165511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en-US" sz="3000" b="1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John 1:1, 4</a:t>
            </a:r>
          </a:p>
          <a:p>
            <a:pPr defTabSz="1097280">
              <a:defRPr/>
            </a:pPr>
            <a:r>
              <a:rPr lang="en-SG" sz="3000" b="1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1</a:t>
            </a:r>
            <a:r>
              <a:rPr lang="en-SG" sz="3000" b="1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SG" sz="3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In the beginning was the Word, and the Word was with God, and </a:t>
            </a:r>
            <a:r>
              <a:rPr lang="en-SG" sz="3000" b="1" u="sng" dirty="0">
                <a:solidFill>
                  <a:srgbClr val="FFFF66"/>
                </a:solidFill>
                <a:latin typeface="Arial Narrow" panose="020B0606020202030204" pitchFamily="34" charset="0"/>
                <a:cs typeface="Arial" charset="0"/>
              </a:rPr>
              <a:t>the Word </a:t>
            </a:r>
            <a:br>
              <a:rPr lang="en-SG" sz="3000" b="1" u="sng" dirty="0">
                <a:solidFill>
                  <a:srgbClr val="FFFF66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SG" sz="3000" b="1" u="sng" dirty="0">
                <a:solidFill>
                  <a:srgbClr val="FFFF66"/>
                </a:solidFill>
                <a:latin typeface="Arial Narrow" panose="020B0606020202030204" pitchFamily="34" charset="0"/>
                <a:cs typeface="Arial" charset="0"/>
              </a:rPr>
              <a:t>was God</a:t>
            </a:r>
            <a:r>
              <a:rPr lang="en-SG" sz="3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. </a:t>
            </a:r>
            <a:r>
              <a:rPr lang="en-SG" sz="3000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SG" sz="3000" b="1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4</a:t>
            </a:r>
            <a:r>
              <a:rPr lang="en-SG" sz="3000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SG" sz="3000" b="1" u="sng" dirty="0">
                <a:solidFill>
                  <a:srgbClr val="FFFF66"/>
                </a:solidFill>
                <a:latin typeface="Arial Narrow" panose="020B0606020202030204" pitchFamily="34" charset="0"/>
                <a:cs typeface="Arial" charset="0"/>
              </a:rPr>
              <a:t>In Him was life</a:t>
            </a:r>
            <a:r>
              <a:rPr lang="en-SG" sz="3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, and </a:t>
            </a:r>
            <a:r>
              <a:rPr lang="en-SG" sz="4000" b="1" u="sng" dirty="0">
                <a:solidFill>
                  <a:srgbClr val="FFC000"/>
                </a:solidFill>
                <a:latin typeface="Arial Narrow" panose="020B0606020202030204" pitchFamily="34" charset="0"/>
                <a:cs typeface="Arial" charset="0"/>
              </a:rPr>
              <a:t>the life was the light of men</a:t>
            </a:r>
            <a:r>
              <a:rPr lang="en-SG" sz="3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.</a:t>
            </a:r>
            <a:r>
              <a:rPr lang="en-SG" sz="2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357" y="3560320"/>
            <a:ext cx="116551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>
              <a:defRPr/>
            </a:pPr>
            <a:r>
              <a:rPr lang="en-US" sz="3000" b="1" dirty="0">
                <a:solidFill>
                  <a:srgbClr val="66FFFF"/>
                </a:solidFill>
                <a:latin typeface="Arial Narrow" panose="020B0606020202030204" pitchFamily="34" charset="0"/>
                <a:cs typeface="Arial" charset="0"/>
              </a:rPr>
              <a:t>Psalm 119:105 </a:t>
            </a:r>
            <a:r>
              <a:rPr lang="en-SG" sz="30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Your word is a </a:t>
            </a:r>
            <a:r>
              <a:rPr lang="en-SG" sz="4000" b="1" u="sng" dirty="0">
                <a:solidFill>
                  <a:srgbClr val="FFC000"/>
                </a:solidFill>
                <a:latin typeface="Arial Narrow" panose="020B0606020202030204" pitchFamily="34" charset="0"/>
                <a:cs typeface="Arial" charset="0"/>
              </a:rPr>
              <a:t>lamp to my feet and a light to </a:t>
            </a:r>
            <a:br>
              <a:rPr lang="en-SG" sz="4000" b="1" u="sng" dirty="0">
                <a:solidFill>
                  <a:srgbClr val="FFC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SG" sz="4000" b="1" u="sng" dirty="0">
                <a:solidFill>
                  <a:srgbClr val="FFC000"/>
                </a:solidFill>
                <a:latin typeface="Arial Narrow" panose="020B0606020202030204" pitchFamily="34" charset="0"/>
                <a:cs typeface="Arial" charset="0"/>
              </a:rPr>
              <a:t>my path</a:t>
            </a:r>
            <a:r>
              <a:rPr lang="en-SG" sz="28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389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75000"/>
          <a:buFont typeface="Wingdings" pitchFamily="2" charset="2"/>
          <a:buNone/>
          <a:tabLst>
            <a:tab pos="457200" algn="l"/>
          </a:tabLst>
          <a:defRPr kumimoji="0" lang="en-US" sz="2600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75000"/>
          <a:buFont typeface="Wingdings" pitchFamily="2" charset="2"/>
          <a:buNone/>
          <a:tabLst>
            <a:tab pos="457200" algn="l"/>
          </a:tabLst>
          <a:defRPr kumimoji="0" lang="en-US" sz="2600" b="1" i="0" u="none" strike="noStrike" cap="none" normalizeH="0" baseline="0" smtClean="0">
            <a:ln>
              <a:noFill/>
            </a:ln>
            <a:solidFill>
              <a:srgbClr val="00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75000"/>
          <a:buFont typeface="Wingdings" pitchFamily="2" charset="2"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338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Times New Roman</vt:lpstr>
      <vt:lpstr>Wingdings</vt:lpstr>
      <vt:lpstr>1_Default Design</vt:lpstr>
      <vt:lpstr>6_Office Theme</vt:lpstr>
      <vt:lpstr>10_Office Theme</vt:lpstr>
      <vt:lpstr>10_Default Design</vt:lpstr>
      <vt:lpstr>8_Office Theme</vt:lpstr>
      <vt:lpstr>20_Default Design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Jessica Teng</cp:lastModifiedBy>
  <cp:revision>245</cp:revision>
  <dcterms:created xsi:type="dcterms:W3CDTF">2018-12-07T03:33:56Z</dcterms:created>
  <dcterms:modified xsi:type="dcterms:W3CDTF">2021-04-08T09:14:26Z</dcterms:modified>
</cp:coreProperties>
</file>